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82" r:id="rId4"/>
    <p:sldId id="289" r:id="rId5"/>
    <p:sldId id="273" r:id="rId6"/>
    <p:sldId id="291" r:id="rId7"/>
    <p:sldId id="276" r:id="rId8"/>
    <p:sldId id="275" r:id="rId9"/>
    <p:sldId id="267" r:id="rId10"/>
    <p:sldId id="279" r:id="rId11"/>
    <p:sldId id="287" r:id="rId12"/>
    <p:sldId id="277" r:id="rId13"/>
    <p:sldId id="288" r:id="rId14"/>
    <p:sldId id="271" r:id="rId15"/>
    <p:sldId id="270" r:id="rId16"/>
    <p:sldId id="281" r:id="rId17"/>
    <p:sldId id="285" r:id="rId18"/>
    <p:sldId id="272" r:id="rId19"/>
    <p:sldId id="274" r:id="rId20"/>
    <p:sldId id="261" r:id="rId21"/>
    <p:sldId id="258" r:id="rId22"/>
    <p:sldId id="260" r:id="rId23"/>
    <p:sldId id="25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0E1AB-4BB5-4FFA-AD1F-1940B1F0E4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C81DF7-9E23-4FEE-BF82-55D00FA70DD0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Use a poetry corpus…</a:t>
          </a:r>
          <a:endParaRPr lang="en-US" dirty="0"/>
        </a:p>
      </dgm:t>
    </dgm:pt>
    <dgm:pt modelId="{E6412D5A-3E7C-40DA-8EAA-67726DD325A3}" type="parTrans" cxnId="{EC974218-CDED-4E48-91D1-1B5678AB7AA7}">
      <dgm:prSet/>
      <dgm:spPr/>
      <dgm:t>
        <a:bodyPr/>
        <a:lstStyle/>
        <a:p>
          <a:endParaRPr lang="en-US"/>
        </a:p>
      </dgm:t>
    </dgm:pt>
    <dgm:pt modelId="{EB0097D9-103D-4A4A-B3BD-636EDDB89D8D}" type="sibTrans" cxnId="{EC974218-CDED-4E48-91D1-1B5678AB7AA7}">
      <dgm:prSet/>
      <dgm:spPr/>
      <dgm:t>
        <a:bodyPr/>
        <a:lstStyle/>
        <a:p>
          <a:endParaRPr lang="en-US"/>
        </a:p>
      </dgm:t>
    </dgm:pt>
    <dgm:pt modelId="{4E396311-718E-4DA1-8462-D00A523274C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…to train a poetry generator</a:t>
          </a:r>
          <a:endParaRPr lang="en-US" dirty="0"/>
        </a:p>
      </dgm:t>
    </dgm:pt>
    <dgm:pt modelId="{C106ACC5-F0DB-4A8C-94C1-1E3B468B74BE}" type="parTrans" cxnId="{E64775D0-77B5-419E-BAFE-6A3AD779F691}">
      <dgm:prSet/>
      <dgm:spPr/>
      <dgm:t>
        <a:bodyPr/>
        <a:lstStyle/>
        <a:p>
          <a:endParaRPr lang="en-US"/>
        </a:p>
      </dgm:t>
    </dgm:pt>
    <dgm:pt modelId="{434CE0AA-6208-4706-A447-F7F9F30970D5}" type="sibTrans" cxnId="{E64775D0-77B5-419E-BAFE-6A3AD779F691}">
      <dgm:prSet/>
      <dgm:spPr/>
      <dgm:t>
        <a:bodyPr/>
        <a:lstStyle/>
        <a:p>
          <a:endParaRPr lang="en-US"/>
        </a:p>
      </dgm:t>
    </dgm:pt>
    <dgm:pt modelId="{015B7259-88C2-4DD0-B170-3D9FB3372954}" type="pres">
      <dgm:prSet presAssocID="{5370E1AB-4BB5-4FFA-AD1F-1940B1F0E491}" presName="root" presStyleCnt="0">
        <dgm:presLayoutVars>
          <dgm:dir/>
          <dgm:resizeHandles val="exact"/>
        </dgm:presLayoutVars>
      </dgm:prSet>
      <dgm:spPr/>
    </dgm:pt>
    <dgm:pt modelId="{32988719-6D13-49B7-A5C8-6D891DE088E5}" type="pres">
      <dgm:prSet presAssocID="{A4C81DF7-9E23-4FEE-BF82-55D00FA70DD0}" presName="compNode" presStyleCnt="0"/>
      <dgm:spPr/>
    </dgm:pt>
    <dgm:pt modelId="{BA9BB6D7-714C-4010-AE90-14296BD0D294}" type="pres">
      <dgm:prSet presAssocID="{A4C81DF7-9E23-4FEE-BF82-55D00FA70D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5CFBD392-8118-4B45-B4F0-1181E8A6DB9F}" type="pres">
      <dgm:prSet presAssocID="{A4C81DF7-9E23-4FEE-BF82-55D00FA70DD0}" presName="spaceRect" presStyleCnt="0"/>
      <dgm:spPr/>
    </dgm:pt>
    <dgm:pt modelId="{33EE078A-234C-4A60-BE47-C54193626413}" type="pres">
      <dgm:prSet presAssocID="{A4C81DF7-9E23-4FEE-BF82-55D00FA70DD0}" presName="textRect" presStyleLbl="revTx" presStyleIdx="0" presStyleCnt="2">
        <dgm:presLayoutVars>
          <dgm:chMax val="1"/>
          <dgm:chPref val="1"/>
        </dgm:presLayoutVars>
      </dgm:prSet>
      <dgm:spPr/>
    </dgm:pt>
    <dgm:pt modelId="{E8ED7CE1-61AD-4529-9562-2EDADB1BDC49}" type="pres">
      <dgm:prSet presAssocID="{EB0097D9-103D-4A4A-B3BD-636EDDB89D8D}" presName="sibTrans" presStyleCnt="0"/>
      <dgm:spPr/>
    </dgm:pt>
    <dgm:pt modelId="{E981D1BC-CEAE-456B-9F45-1DCA91F91368}" type="pres">
      <dgm:prSet presAssocID="{4E396311-718E-4DA1-8462-D00A523274C5}" presName="compNode" presStyleCnt="0"/>
      <dgm:spPr/>
    </dgm:pt>
    <dgm:pt modelId="{B8C3CC53-FF6E-44D9-BADA-4BD9E7670503}" type="pres">
      <dgm:prSet presAssocID="{4E396311-718E-4DA1-8462-D00A523274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425B2AE-4248-4BC9-B9B6-D8EB246503EB}" type="pres">
      <dgm:prSet presAssocID="{4E396311-718E-4DA1-8462-D00A523274C5}" presName="spaceRect" presStyleCnt="0"/>
      <dgm:spPr/>
    </dgm:pt>
    <dgm:pt modelId="{FB41D942-4A29-4D39-B927-E0E49162AD1B}" type="pres">
      <dgm:prSet presAssocID="{4E396311-718E-4DA1-8462-D00A523274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974218-CDED-4E48-91D1-1B5678AB7AA7}" srcId="{5370E1AB-4BB5-4FFA-AD1F-1940B1F0E491}" destId="{A4C81DF7-9E23-4FEE-BF82-55D00FA70DD0}" srcOrd="0" destOrd="0" parTransId="{E6412D5A-3E7C-40DA-8EAA-67726DD325A3}" sibTransId="{EB0097D9-103D-4A4A-B3BD-636EDDB89D8D}"/>
    <dgm:cxn modelId="{A24E4F46-F01F-424E-BA1D-7EACD5087B1C}" type="presOf" srcId="{A4C81DF7-9E23-4FEE-BF82-55D00FA70DD0}" destId="{33EE078A-234C-4A60-BE47-C54193626413}" srcOrd="0" destOrd="0" presId="urn:microsoft.com/office/officeart/2018/2/layout/IconLabelList"/>
    <dgm:cxn modelId="{F041FDAB-A4B4-47AB-8AC5-1E8D97D321F8}" type="presOf" srcId="{4E396311-718E-4DA1-8462-D00A523274C5}" destId="{FB41D942-4A29-4D39-B927-E0E49162AD1B}" srcOrd="0" destOrd="0" presId="urn:microsoft.com/office/officeart/2018/2/layout/IconLabelList"/>
    <dgm:cxn modelId="{FE0A63BE-D1C2-4F19-922E-1305DA2C627F}" type="presOf" srcId="{5370E1AB-4BB5-4FFA-AD1F-1940B1F0E491}" destId="{015B7259-88C2-4DD0-B170-3D9FB3372954}" srcOrd="0" destOrd="0" presId="urn:microsoft.com/office/officeart/2018/2/layout/IconLabelList"/>
    <dgm:cxn modelId="{E64775D0-77B5-419E-BAFE-6A3AD779F691}" srcId="{5370E1AB-4BB5-4FFA-AD1F-1940B1F0E491}" destId="{4E396311-718E-4DA1-8462-D00A523274C5}" srcOrd="1" destOrd="0" parTransId="{C106ACC5-F0DB-4A8C-94C1-1E3B468B74BE}" sibTransId="{434CE0AA-6208-4706-A447-F7F9F30970D5}"/>
    <dgm:cxn modelId="{964364E7-4D6A-4DA7-B341-612AEE112ACE}" type="presParOf" srcId="{015B7259-88C2-4DD0-B170-3D9FB3372954}" destId="{32988719-6D13-49B7-A5C8-6D891DE088E5}" srcOrd="0" destOrd="0" presId="urn:microsoft.com/office/officeart/2018/2/layout/IconLabelList"/>
    <dgm:cxn modelId="{9768BB22-07BC-4B0C-960D-2B23CF41FE3B}" type="presParOf" srcId="{32988719-6D13-49B7-A5C8-6D891DE088E5}" destId="{BA9BB6D7-714C-4010-AE90-14296BD0D294}" srcOrd="0" destOrd="0" presId="urn:microsoft.com/office/officeart/2018/2/layout/IconLabelList"/>
    <dgm:cxn modelId="{FBC70281-E1AE-473D-B519-5E4DC052801E}" type="presParOf" srcId="{32988719-6D13-49B7-A5C8-6D891DE088E5}" destId="{5CFBD392-8118-4B45-B4F0-1181E8A6DB9F}" srcOrd="1" destOrd="0" presId="urn:microsoft.com/office/officeart/2018/2/layout/IconLabelList"/>
    <dgm:cxn modelId="{BB92EAAC-F06F-4D70-96BE-623DFD6497E3}" type="presParOf" srcId="{32988719-6D13-49B7-A5C8-6D891DE088E5}" destId="{33EE078A-234C-4A60-BE47-C54193626413}" srcOrd="2" destOrd="0" presId="urn:microsoft.com/office/officeart/2018/2/layout/IconLabelList"/>
    <dgm:cxn modelId="{A94D444F-2090-4A81-8607-9BCCCAB517C4}" type="presParOf" srcId="{015B7259-88C2-4DD0-B170-3D9FB3372954}" destId="{E8ED7CE1-61AD-4529-9562-2EDADB1BDC49}" srcOrd="1" destOrd="0" presId="urn:microsoft.com/office/officeart/2018/2/layout/IconLabelList"/>
    <dgm:cxn modelId="{AE3775C7-94D0-42FB-9FFF-896ACA09BE82}" type="presParOf" srcId="{015B7259-88C2-4DD0-B170-3D9FB3372954}" destId="{E981D1BC-CEAE-456B-9F45-1DCA91F91368}" srcOrd="2" destOrd="0" presId="urn:microsoft.com/office/officeart/2018/2/layout/IconLabelList"/>
    <dgm:cxn modelId="{597DE9B5-AD58-4C2A-BC67-669BB55BACA6}" type="presParOf" srcId="{E981D1BC-CEAE-456B-9F45-1DCA91F91368}" destId="{B8C3CC53-FF6E-44D9-BADA-4BD9E7670503}" srcOrd="0" destOrd="0" presId="urn:microsoft.com/office/officeart/2018/2/layout/IconLabelList"/>
    <dgm:cxn modelId="{9147D29D-8D32-4B21-A620-2A3DE108D30B}" type="presParOf" srcId="{E981D1BC-CEAE-456B-9F45-1DCA91F91368}" destId="{D425B2AE-4248-4BC9-B9B6-D8EB246503EB}" srcOrd="1" destOrd="0" presId="urn:microsoft.com/office/officeart/2018/2/layout/IconLabelList"/>
    <dgm:cxn modelId="{DE353950-31F4-4E0C-A79B-99FD36A3EF6A}" type="presParOf" srcId="{E981D1BC-CEAE-456B-9F45-1DCA91F91368}" destId="{FB41D942-4A29-4D39-B927-E0E49162AD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3D9B4-5245-451F-A77E-340678E15A5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09B2EB8-36EA-4128-8A7F-7E497EF7A989}">
      <dgm:prSet phldrT="[Text]"/>
      <dgm:spPr/>
      <dgm:t>
        <a:bodyPr/>
        <a:lstStyle/>
        <a:p>
          <a:r>
            <a:rPr lang="en-SG" dirty="0"/>
            <a:t>img2poems</a:t>
          </a:r>
        </a:p>
      </dgm:t>
    </dgm:pt>
    <dgm:pt modelId="{6F7C0094-4E20-44FA-A2F7-3A739331C406}" type="parTrans" cxnId="{9B1D3B28-E578-458A-81B1-937B539CDD60}">
      <dgm:prSet/>
      <dgm:spPr/>
      <dgm:t>
        <a:bodyPr/>
        <a:lstStyle/>
        <a:p>
          <a:endParaRPr lang="en-SG"/>
        </a:p>
      </dgm:t>
    </dgm:pt>
    <dgm:pt modelId="{8FAF4D4A-3984-4D55-BD00-EB5B412CDEAD}" type="sibTrans" cxnId="{9B1D3B28-E578-458A-81B1-937B539CDD60}">
      <dgm:prSet/>
      <dgm:spPr/>
      <dgm:t>
        <a:bodyPr/>
        <a:lstStyle/>
        <a:p>
          <a:endParaRPr lang="en-SG"/>
        </a:p>
      </dgm:t>
    </dgm:pt>
    <dgm:pt modelId="{6B2537B3-2FB1-4C53-993F-B36E76F0508B}">
      <dgm:prSet phldrT="[Text]"/>
      <dgm:spPr/>
      <dgm:t>
        <a:bodyPr/>
        <a:lstStyle/>
        <a:p>
          <a:r>
            <a:rPr lang="en-SG" dirty="0" err="1"/>
            <a:t>haikuzao</a:t>
          </a:r>
          <a:endParaRPr lang="en-SG" dirty="0"/>
        </a:p>
      </dgm:t>
    </dgm:pt>
    <dgm:pt modelId="{81E6B60E-6DD2-47AF-89D9-5E18F6F41442}" type="parTrans" cxnId="{617DEBC4-DFAE-4A30-A9A2-71789F685593}">
      <dgm:prSet/>
      <dgm:spPr/>
      <dgm:t>
        <a:bodyPr/>
        <a:lstStyle/>
        <a:p>
          <a:endParaRPr lang="en-SG"/>
        </a:p>
      </dgm:t>
    </dgm:pt>
    <dgm:pt modelId="{8539DD63-4ACB-4009-8B37-7E48084D4846}" type="sibTrans" cxnId="{617DEBC4-DFAE-4A30-A9A2-71789F685593}">
      <dgm:prSet/>
      <dgm:spPr/>
      <dgm:t>
        <a:bodyPr/>
        <a:lstStyle/>
        <a:p>
          <a:endParaRPr lang="en-SG"/>
        </a:p>
      </dgm:t>
    </dgm:pt>
    <dgm:pt modelId="{D326D0C5-C213-4D18-88E9-C2FD8853225A}">
      <dgm:prSet/>
      <dgm:spPr/>
      <dgm:t>
        <a:bodyPr/>
        <a:lstStyle/>
        <a:p>
          <a:r>
            <a:rPr lang="en-SG" dirty="0"/>
            <a:t>4,800 poems</a:t>
          </a:r>
        </a:p>
      </dgm:t>
    </dgm:pt>
    <dgm:pt modelId="{8A4BA2A2-F183-46E2-9494-7325E1DA39C2}" type="parTrans" cxnId="{7270B213-F78D-4678-A3A6-ABD650A7EED8}">
      <dgm:prSet/>
      <dgm:spPr/>
      <dgm:t>
        <a:bodyPr/>
        <a:lstStyle/>
        <a:p>
          <a:endParaRPr lang="en-SG"/>
        </a:p>
      </dgm:t>
    </dgm:pt>
    <dgm:pt modelId="{D4BE122F-E584-48F1-B00C-56210810962C}" type="sibTrans" cxnId="{7270B213-F78D-4678-A3A6-ABD650A7EED8}">
      <dgm:prSet/>
      <dgm:spPr/>
      <dgm:t>
        <a:bodyPr/>
        <a:lstStyle/>
        <a:p>
          <a:endParaRPr lang="en-SG"/>
        </a:p>
      </dgm:t>
    </dgm:pt>
    <dgm:pt modelId="{DFD7BE68-2496-4AD9-AEC0-092963EA7ACA}">
      <dgm:prSet/>
      <dgm:spPr/>
      <dgm:t>
        <a:bodyPr/>
        <a:lstStyle/>
        <a:p>
          <a:r>
            <a:rPr lang="en-SG" dirty="0"/>
            <a:t>1,136 poems</a:t>
          </a:r>
        </a:p>
      </dgm:t>
    </dgm:pt>
    <dgm:pt modelId="{7B44A2B5-7288-4615-8B86-8CD11E62EBE4}" type="parTrans" cxnId="{462166C5-1BC7-45D7-98D8-3387C5821F7F}">
      <dgm:prSet/>
      <dgm:spPr/>
      <dgm:t>
        <a:bodyPr/>
        <a:lstStyle/>
        <a:p>
          <a:endParaRPr lang="en-SG"/>
        </a:p>
      </dgm:t>
    </dgm:pt>
    <dgm:pt modelId="{D1729AB9-01D6-411F-9CE2-DB6D9A2B103B}" type="sibTrans" cxnId="{462166C5-1BC7-45D7-98D8-3387C5821F7F}">
      <dgm:prSet/>
      <dgm:spPr/>
      <dgm:t>
        <a:bodyPr/>
        <a:lstStyle/>
        <a:p>
          <a:endParaRPr lang="en-SG"/>
        </a:p>
      </dgm:t>
    </dgm:pt>
    <dgm:pt modelId="{7314B79E-F06D-43E8-8D24-CBB6A4145103}">
      <dgm:prSet phldrT="[Text]"/>
      <dgm:spPr/>
      <dgm:t>
        <a:bodyPr/>
        <a:lstStyle/>
        <a:p>
          <a:r>
            <a:rPr lang="en-SG" dirty="0"/>
            <a:t>11,808 poems</a:t>
          </a:r>
        </a:p>
      </dgm:t>
    </dgm:pt>
    <dgm:pt modelId="{2CC945A2-E835-4AC3-96AA-1CFFB1C4FC2A}" type="parTrans" cxnId="{0F38928A-BF61-43CF-9B11-6199624202D0}">
      <dgm:prSet/>
      <dgm:spPr/>
      <dgm:t>
        <a:bodyPr/>
        <a:lstStyle/>
        <a:p>
          <a:endParaRPr lang="en-SG"/>
        </a:p>
      </dgm:t>
    </dgm:pt>
    <dgm:pt modelId="{FCE24238-9864-4AAA-A8D0-A5EBB116E8FE}" type="sibTrans" cxnId="{0F38928A-BF61-43CF-9B11-6199624202D0}">
      <dgm:prSet/>
      <dgm:spPr/>
      <dgm:t>
        <a:bodyPr/>
        <a:lstStyle/>
        <a:p>
          <a:endParaRPr lang="en-SG"/>
        </a:p>
      </dgm:t>
    </dgm:pt>
    <dgm:pt modelId="{919E62BC-4D63-4EF0-94AE-D9250AA16CFF}">
      <dgm:prSet phldrT="[Text]"/>
      <dgm:spPr/>
      <dgm:t>
        <a:bodyPr/>
        <a:lstStyle/>
        <a:p>
          <a:r>
            <a:rPr lang="en-SG" dirty="0" err="1"/>
            <a:t>sballas</a:t>
          </a:r>
          <a:endParaRPr lang="en-SG" dirty="0"/>
        </a:p>
      </dgm:t>
    </dgm:pt>
    <dgm:pt modelId="{0DC8DB4C-377D-40C7-99C3-116A20FE6526}" type="parTrans" cxnId="{347D30E4-94DA-4D4D-8263-DBA6EEC18D9E}">
      <dgm:prSet/>
      <dgm:spPr/>
      <dgm:t>
        <a:bodyPr/>
        <a:lstStyle/>
        <a:p>
          <a:endParaRPr lang="en-SG"/>
        </a:p>
      </dgm:t>
    </dgm:pt>
    <dgm:pt modelId="{C802F3C2-0675-4248-A0E1-E7A77A89F0E0}" type="sibTrans" cxnId="{347D30E4-94DA-4D4D-8263-DBA6EEC18D9E}">
      <dgm:prSet/>
      <dgm:spPr/>
      <dgm:t>
        <a:bodyPr/>
        <a:lstStyle/>
        <a:p>
          <a:endParaRPr lang="en-SG"/>
        </a:p>
      </dgm:t>
    </dgm:pt>
    <dgm:pt modelId="{863B676E-108D-406E-A8BD-5908C2FE59E0}">
      <dgm:prSet phldrT="[Text]"/>
      <dgm:spPr/>
      <dgm:t>
        <a:bodyPr/>
        <a:lstStyle/>
        <a:p>
          <a:r>
            <a:rPr lang="en-SG" dirty="0"/>
            <a:t>8,142 poems</a:t>
          </a:r>
        </a:p>
      </dgm:t>
    </dgm:pt>
    <dgm:pt modelId="{CFAD86D1-C3EC-4F7A-9566-58357DA2F08A}" type="parTrans" cxnId="{212A5248-7C0C-4C27-997D-05837A493B1C}">
      <dgm:prSet/>
      <dgm:spPr/>
      <dgm:t>
        <a:bodyPr/>
        <a:lstStyle/>
        <a:p>
          <a:endParaRPr lang="en-SG"/>
        </a:p>
      </dgm:t>
    </dgm:pt>
    <dgm:pt modelId="{F2AB1182-A7C1-4B01-8B88-FDC1B04D67E5}" type="sibTrans" cxnId="{212A5248-7C0C-4C27-997D-05837A493B1C}">
      <dgm:prSet/>
      <dgm:spPr/>
      <dgm:t>
        <a:bodyPr/>
        <a:lstStyle/>
        <a:p>
          <a:endParaRPr lang="en-SG"/>
        </a:p>
      </dgm:t>
    </dgm:pt>
    <dgm:pt modelId="{2E00B19D-CCCE-4BD3-8203-7F4D6F4906D1}">
      <dgm:prSet phldrT="[Text]"/>
      <dgm:spPr/>
      <dgm:t>
        <a:bodyPr/>
        <a:lstStyle/>
        <a:p>
          <a:r>
            <a:rPr lang="en-SG" dirty="0" err="1"/>
            <a:t>gutenberg</a:t>
          </a:r>
          <a:endParaRPr lang="en-SG" dirty="0"/>
        </a:p>
      </dgm:t>
    </dgm:pt>
    <dgm:pt modelId="{41D4CDC9-1304-4F08-810D-4C9FDB62A8F4}" type="parTrans" cxnId="{B2D39151-F9EC-4526-86B8-39456F87FF91}">
      <dgm:prSet/>
      <dgm:spPr/>
      <dgm:t>
        <a:bodyPr/>
        <a:lstStyle/>
        <a:p>
          <a:endParaRPr lang="en-SG"/>
        </a:p>
      </dgm:t>
    </dgm:pt>
    <dgm:pt modelId="{41967616-34F3-49F3-9BFF-102063128BD7}" type="sibTrans" cxnId="{B2D39151-F9EC-4526-86B8-39456F87FF91}">
      <dgm:prSet/>
      <dgm:spPr/>
      <dgm:t>
        <a:bodyPr/>
        <a:lstStyle/>
        <a:p>
          <a:endParaRPr lang="en-SG"/>
        </a:p>
      </dgm:t>
    </dgm:pt>
    <dgm:pt modelId="{CE0B85A6-FE54-4228-98CF-A70E8C8C5507}">
      <dgm:prSet phldrT="[Text]"/>
      <dgm:spPr/>
      <dgm:t>
        <a:bodyPr/>
        <a:lstStyle/>
        <a:p>
          <a:r>
            <a:rPr lang="en-SG" dirty="0"/>
            <a:t>5,524 poems</a:t>
          </a:r>
        </a:p>
      </dgm:t>
    </dgm:pt>
    <dgm:pt modelId="{B7503DF4-D712-44C9-9482-A2ECA73FC2C5}" type="parTrans" cxnId="{10C3DCFE-1754-4BD2-9AB4-09EE545D3C01}">
      <dgm:prSet/>
      <dgm:spPr/>
      <dgm:t>
        <a:bodyPr/>
        <a:lstStyle/>
        <a:p>
          <a:endParaRPr lang="en-SG"/>
        </a:p>
      </dgm:t>
    </dgm:pt>
    <dgm:pt modelId="{154B9A71-5EF5-4894-8959-405B24B92EE0}" type="sibTrans" cxnId="{10C3DCFE-1754-4BD2-9AB4-09EE545D3C01}">
      <dgm:prSet/>
      <dgm:spPr/>
      <dgm:t>
        <a:bodyPr/>
        <a:lstStyle/>
        <a:p>
          <a:endParaRPr lang="en-SG"/>
        </a:p>
      </dgm:t>
    </dgm:pt>
    <dgm:pt modelId="{26D7F51D-A398-4625-BAAF-CC305F7521F0}">
      <dgm:prSet phldrT="[Text]"/>
      <dgm:spPr/>
      <dgm:t>
        <a:bodyPr/>
        <a:lstStyle/>
        <a:p>
          <a:r>
            <a:rPr lang="en-SG"/>
            <a:t>tempslibres</a:t>
          </a:r>
          <a:endParaRPr lang="en-SG" dirty="0"/>
        </a:p>
      </dgm:t>
    </dgm:pt>
    <dgm:pt modelId="{AE1332F5-C7B2-4F1C-848D-EBBA0C89BE19}" type="parTrans" cxnId="{D48EE1E5-EE80-404B-BF43-4D85011F3578}">
      <dgm:prSet/>
      <dgm:spPr/>
      <dgm:t>
        <a:bodyPr/>
        <a:lstStyle/>
        <a:p>
          <a:endParaRPr lang="en-SG"/>
        </a:p>
      </dgm:t>
    </dgm:pt>
    <dgm:pt modelId="{6993F3E3-4C31-40A9-9D72-C1985269AD27}" type="sibTrans" cxnId="{D48EE1E5-EE80-404B-BF43-4D85011F3578}">
      <dgm:prSet/>
      <dgm:spPr/>
      <dgm:t>
        <a:bodyPr/>
        <a:lstStyle/>
        <a:p>
          <a:endParaRPr lang="en-SG"/>
        </a:p>
      </dgm:t>
    </dgm:pt>
    <dgm:pt modelId="{CB65C30F-15E4-41DF-ADE8-007D435ACE35}" type="pres">
      <dgm:prSet presAssocID="{5873D9B4-5245-451F-A77E-340678E15A52}" presName="Name0" presStyleCnt="0">
        <dgm:presLayoutVars>
          <dgm:dir/>
          <dgm:animLvl val="lvl"/>
          <dgm:resizeHandles val="exact"/>
        </dgm:presLayoutVars>
      </dgm:prSet>
      <dgm:spPr/>
    </dgm:pt>
    <dgm:pt modelId="{426EE997-0C36-406E-A049-E742395DD33F}" type="pres">
      <dgm:prSet presAssocID="{509B2EB8-36EA-4128-8A7F-7E497EF7A989}" presName="composite" presStyleCnt="0"/>
      <dgm:spPr/>
    </dgm:pt>
    <dgm:pt modelId="{52F6EAB5-1C51-4106-BC09-FA4540B0873A}" type="pres">
      <dgm:prSet presAssocID="{509B2EB8-36EA-4128-8A7F-7E497EF7A98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FE8ABCE-C800-461E-B2AB-A0E03CA3FD75}" type="pres">
      <dgm:prSet presAssocID="{509B2EB8-36EA-4128-8A7F-7E497EF7A989}" presName="desTx" presStyleLbl="alignAccFollowNode1" presStyleIdx="0" presStyleCnt="5">
        <dgm:presLayoutVars>
          <dgm:bulletEnabled val="1"/>
        </dgm:presLayoutVars>
      </dgm:prSet>
      <dgm:spPr/>
    </dgm:pt>
    <dgm:pt modelId="{095797DB-FF9D-492B-936C-841732132E81}" type="pres">
      <dgm:prSet presAssocID="{8FAF4D4A-3984-4D55-BD00-EB5B412CDEAD}" presName="space" presStyleCnt="0"/>
      <dgm:spPr/>
    </dgm:pt>
    <dgm:pt modelId="{D0E11DA6-054A-43BC-A705-ED4DB39C5A45}" type="pres">
      <dgm:prSet presAssocID="{919E62BC-4D63-4EF0-94AE-D9250AA16CFF}" presName="composite" presStyleCnt="0"/>
      <dgm:spPr/>
    </dgm:pt>
    <dgm:pt modelId="{18188287-BAF4-4EC8-B0F8-3AD4A614959D}" type="pres">
      <dgm:prSet presAssocID="{919E62BC-4D63-4EF0-94AE-D9250AA16CF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88C38D1-9E35-409C-8ED9-86A29EF8AE39}" type="pres">
      <dgm:prSet presAssocID="{919E62BC-4D63-4EF0-94AE-D9250AA16CFF}" presName="desTx" presStyleLbl="alignAccFollowNode1" presStyleIdx="1" presStyleCnt="5">
        <dgm:presLayoutVars>
          <dgm:bulletEnabled val="1"/>
        </dgm:presLayoutVars>
      </dgm:prSet>
      <dgm:spPr/>
    </dgm:pt>
    <dgm:pt modelId="{AF65C034-1619-4004-8282-D96520FC25F4}" type="pres">
      <dgm:prSet presAssocID="{C802F3C2-0675-4248-A0E1-E7A77A89F0E0}" presName="space" presStyleCnt="0"/>
      <dgm:spPr/>
    </dgm:pt>
    <dgm:pt modelId="{E651859E-8A21-4BAF-84DD-0AEB31F91938}" type="pres">
      <dgm:prSet presAssocID="{2E00B19D-CCCE-4BD3-8203-7F4D6F4906D1}" presName="composite" presStyleCnt="0"/>
      <dgm:spPr/>
    </dgm:pt>
    <dgm:pt modelId="{B6367E41-4BF2-4442-ADEB-52F728E4D3A0}" type="pres">
      <dgm:prSet presAssocID="{2E00B19D-CCCE-4BD3-8203-7F4D6F4906D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73D48D1-EC83-4C27-9847-C7CB5A9437EC}" type="pres">
      <dgm:prSet presAssocID="{2E00B19D-CCCE-4BD3-8203-7F4D6F4906D1}" presName="desTx" presStyleLbl="alignAccFollowNode1" presStyleIdx="2" presStyleCnt="5">
        <dgm:presLayoutVars>
          <dgm:bulletEnabled val="1"/>
        </dgm:presLayoutVars>
      </dgm:prSet>
      <dgm:spPr/>
    </dgm:pt>
    <dgm:pt modelId="{852C877F-1D33-493B-892D-CE0A4A2EED23}" type="pres">
      <dgm:prSet presAssocID="{41967616-34F3-49F3-9BFF-102063128BD7}" presName="space" presStyleCnt="0"/>
      <dgm:spPr/>
    </dgm:pt>
    <dgm:pt modelId="{0707958B-6EFC-4FEB-B9A9-852A4AED4141}" type="pres">
      <dgm:prSet presAssocID="{26D7F51D-A398-4625-BAAF-CC305F7521F0}" presName="composite" presStyleCnt="0"/>
      <dgm:spPr/>
    </dgm:pt>
    <dgm:pt modelId="{F2F0C05E-65D5-48D5-9F66-B2388857401C}" type="pres">
      <dgm:prSet presAssocID="{26D7F51D-A398-4625-BAAF-CC305F7521F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A32FBDD-99EC-4ACC-B4E4-29AB210F6AE8}" type="pres">
      <dgm:prSet presAssocID="{26D7F51D-A398-4625-BAAF-CC305F7521F0}" presName="desTx" presStyleLbl="alignAccFollowNode1" presStyleIdx="3" presStyleCnt="5">
        <dgm:presLayoutVars>
          <dgm:bulletEnabled val="1"/>
        </dgm:presLayoutVars>
      </dgm:prSet>
      <dgm:spPr/>
    </dgm:pt>
    <dgm:pt modelId="{95031403-A729-4644-BEFA-28B08508DECF}" type="pres">
      <dgm:prSet presAssocID="{6993F3E3-4C31-40A9-9D72-C1985269AD27}" presName="space" presStyleCnt="0"/>
      <dgm:spPr/>
    </dgm:pt>
    <dgm:pt modelId="{783D8FE5-2265-4B84-9F69-928BCC36CC5F}" type="pres">
      <dgm:prSet presAssocID="{6B2537B3-2FB1-4C53-993F-B36E76F0508B}" presName="composite" presStyleCnt="0"/>
      <dgm:spPr/>
    </dgm:pt>
    <dgm:pt modelId="{217AB08B-6700-416D-BEF5-9F15D6008B16}" type="pres">
      <dgm:prSet presAssocID="{6B2537B3-2FB1-4C53-993F-B36E76F0508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D4F01D-F615-4D72-8D6E-4E687375A7C6}" type="pres">
      <dgm:prSet presAssocID="{6B2537B3-2FB1-4C53-993F-B36E76F0508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270B213-F78D-4678-A3A6-ABD650A7EED8}" srcId="{26D7F51D-A398-4625-BAAF-CC305F7521F0}" destId="{D326D0C5-C213-4D18-88E9-C2FD8853225A}" srcOrd="0" destOrd="0" parTransId="{8A4BA2A2-F183-46E2-9494-7325E1DA39C2}" sibTransId="{D4BE122F-E584-48F1-B00C-56210810962C}"/>
    <dgm:cxn modelId="{2F3B831A-3C7E-425C-BABF-A0F3F93F16FD}" type="presOf" srcId="{5873D9B4-5245-451F-A77E-340678E15A52}" destId="{CB65C30F-15E4-41DF-ADE8-007D435ACE35}" srcOrd="0" destOrd="0" presId="urn:microsoft.com/office/officeart/2005/8/layout/hList1"/>
    <dgm:cxn modelId="{0FD7B124-F0C6-49AE-85E0-C280252648A9}" type="presOf" srcId="{509B2EB8-36EA-4128-8A7F-7E497EF7A989}" destId="{52F6EAB5-1C51-4106-BC09-FA4540B0873A}" srcOrd="0" destOrd="0" presId="urn:microsoft.com/office/officeart/2005/8/layout/hList1"/>
    <dgm:cxn modelId="{9B1D3B28-E578-458A-81B1-937B539CDD60}" srcId="{5873D9B4-5245-451F-A77E-340678E15A52}" destId="{509B2EB8-36EA-4128-8A7F-7E497EF7A989}" srcOrd="0" destOrd="0" parTransId="{6F7C0094-4E20-44FA-A2F7-3A739331C406}" sibTransId="{8FAF4D4A-3984-4D55-BD00-EB5B412CDEAD}"/>
    <dgm:cxn modelId="{ED13343F-5BB6-451E-B8AD-8266657AC967}" type="presOf" srcId="{DFD7BE68-2496-4AD9-AEC0-092963EA7ACA}" destId="{B1D4F01D-F615-4D72-8D6E-4E687375A7C6}" srcOrd="0" destOrd="0" presId="urn:microsoft.com/office/officeart/2005/8/layout/hList1"/>
    <dgm:cxn modelId="{212A5248-7C0C-4C27-997D-05837A493B1C}" srcId="{919E62BC-4D63-4EF0-94AE-D9250AA16CFF}" destId="{863B676E-108D-406E-A8BD-5908C2FE59E0}" srcOrd="0" destOrd="0" parTransId="{CFAD86D1-C3EC-4F7A-9566-58357DA2F08A}" sibTransId="{F2AB1182-A7C1-4B01-8B88-FDC1B04D67E5}"/>
    <dgm:cxn modelId="{64C4974F-C08F-47D1-BF93-A66CFA35409E}" type="presOf" srcId="{26D7F51D-A398-4625-BAAF-CC305F7521F0}" destId="{F2F0C05E-65D5-48D5-9F66-B2388857401C}" srcOrd="0" destOrd="0" presId="urn:microsoft.com/office/officeart/2005/8/layout/hList1"/>
    <dgm:cxn modelId="{B2D39151-F9EC-4526-86B8-39456F87FF91}" srcId="{5873D9B4-5245-451F-A77E-340678E15A52}" destId="{2E00B19D-CCCE-4BD3-8203-7F4D6F4906D1}" srcOrd="2" destOrd="0" parTransId="{41D4CDC9-1304-4F08-810D-4C9FDB62A8F4}" sibTransId="{41967616-34F3-49F3-9BFF-102063128BD7}"/>
    <dgm:cxn modelId="{EA7CB65A-10E1-49B7-970C-B69C2D952EDC}" type="presOf" srcId="{D326D0C5-C213-4D18-88E9-C2FD8853225A}" destId="{7A32FBDD-99EC-4ACC-B4E4-29AB210F6AE8}" srcOrd="0" destOrd="0" presId="urn:microsoft.com/office/officeart/2005/8/layout/hList1"/>
    <dgm:cxn modelId="{AFF30680-238C-4D7A-9FAF-24474E0031CE}" type="presOf" srcId="{863B676E-108D-406E-A8BD-5908C2FE59E0}" destId="{A88C38D1-9E35-409C-8ED9-86A29EF8AE39}" srcOrd="0" destOrd="0" presId="urn:microsoft.com/office/officeart/2005/8/layout/hList1"/>
    <dgm:cxn modelId="{8EA29E81-B1E7-4FB8-80CD-A4CFDD1F4A98}" type="presOf" srcId="{CE0B85A6-FE54-4228-98CF-A70E8C8C5507}" destId="{673D48D1-EC83-4C27-9847-C7CB5A9437EC}" srcOrd="0" destOrd="0" presId="urn:microsoft.com/office/officeart/2005/8/layout/hList1"/>
    <dgm:cxn modelId="{0F38928A-BF61-43CF-9B11-6199624202D0}" srcId="{509B2EB8-36EA-4128-8A7F-7E497EF7A989}" destId="{7314B79E-F06D-43E8-8D24-CBB6A4145103}" srcOrd="0" destOrd="0" parTransId="{2CC945A2-E835-4AC3-96AA-1CFFB1C4FC2A}" sibTransId="{FCE24238-9864-4AAA-A8D0-A5EBB116E8FE}"/>
    <dgm:cxn modelId="{86D0E2AD-6281-4A74-8373-29C20D2B66B1}" type="presOf" srcId="{919E62BC-4D63-4EF0-94AE-D9250AA16CFF}" destId="{18188287-BAF4-4EC8-B0F8-3AD4A614959D}" srcOrd="0" destOrd="0" presId="urn:microsoft.com/office/officeart/2005/8/layout/hList1"/>
    <dgm:cxn modelId="{DCDF1BB4-5501-4CB8-AB00-171382E95500}" type="presOf" srcId="{7314B79E-F06D-43E8-8D24-CBB6A4145103}" destId="{8FE8ABCE-C800-461E-B2AB-A0E03CA3FD75}" srcOrd="0" destOrd="0" presId="urn:microsoft.com/office/officeart/2005/8/layout/hList1"/>
    <dgm:cxn modelId="{617DEBC4-DFAE-4A30-A9A2-71789F685593}" srcId="{5873D9B4-5245-451F-A77E-340678E15A52}" destId="{6B2537B3-2FB1-4C53-993F-B36E76F0508B}" srcOrd="4" destOrd="0" parTransId="{81E6B60E-6DD2-47AF-89D9-5E18F6F41442}" sibTransId="{8539DD63-4ACB-4009-8B37-7E48084D4846}"/>
    <dgm:cxn modelId="{462166C5-1BC7-45D7-98D8-3387C5821F7F}" srcId="{6B2537B3-2FB1-4C53-993F-B36E76F0508B}" destId="{DFD7BE68-2496-4AD9-AEC0-092963EA7ACA}" srcOrd="0" destOrd="0" parTransId="{7B44A2B5-7288-4615-8B86-8CD11E62EBE4}" sibTransId="{D1729AB9-01D6-411F-9CE2-DB6D9A2B103B}"/>
    <dgm:cxn modelId="{E0FBAFCA-2B85-45A7-9FA3-A8ADE8E9D52B}" type="presOf" srcId="{2E00B19D-CCCE-4BD3-8203-7F4D6F4906D1}" destId="{B6367E41-4BF2-4442-ADEB-52F728E4D3A0}" srcOrd="0" destOrd="0" presId="urn:microsoft.com/office/officeart/2005/8/layout/hList1"/>
    <dgm:cxn modelId="{0D1EF0CB-C8D3-44C5-A43F-220A7A479206}" type="presOf" srcId="{6B2537B3-2FB1-4C53-993F-B36E76F0508B}" destId="{217AB08B-6700-416D-BEF5-9F15D6008B16}" srcOrd="0" destOrd="0" presId="urn:microsoft.com/office/officeart/2005/8/layout/hList1"/>
    <dgm:cxn modelId="{347D30E4-94DA-4D4D-8263-DBA6EEC18D9E}" srcId="{5873D9B4-5245-451F-A77E-340678E15A52}" destId="{919E62BC-4D63-4EF0-94AE-D9250AA16CFF}" srcOrd="1" destOrd="0" parTransId="{0DC8DB4C-377D-40C7-99C3-116A20FE6526}" sibTransId="{C802F3C2-0675-4248-A0E1-E7A77A89F0E0}"/>
    <dgm:cxn modelId="{D48EE1E5-EE80-404B-BF43-4D85011F3578}" srcId="{5873D9B4-5245-451F-A77E-340678E15A52}" destId="{26D7F51D-A398-4625-BAAF-CC305F7521F0}" srcOrd="3" destOrd="0" parTransId="{AE1332F5-C7B2-4F1C-848D-EBBA0C89BE19}" sibTransId="{6993F3E3-4C31-40A9-9D72-C1985269AD27}"/>
    <dgm:cxn modelId="{10C3DCFE-1754-4BD2-9AB4-09EE545D3C01}" srcId="{2E00B19D-CCCE-4BD3-8203-7F4D6F4906D1}" destId="{CE0B85A6-FE54-4228-98CF-A70E8C8C5507}" srcOrd="0" destOrd="0" parTransId="{B7503DF4-D712-44C9-9482-A2ECA73FC2C5}" sibTransId="{154B9A71-5EF5-4894-8959-405B24B92EE0}"/>
    <dgm:cxn modelId="{F2602DFE-D79D-4B09-9BB5-9438B5F476BE}" type="presParOf" srcId="{CB65C30F-15E4-41DF-ADE8-007D435ACE35}" destId="{426EE997-0C36-406E-A049-E742395DD33F}" srcOrd="0" destOrd="0" presId="urn:microsoft.com/office/officeart/2005/8/layout/hList1"/>
    <dgm:cxn modelId="{1052E3F4-F41B-4FBC-BEAD-EE38C851E05C}" type="presParOf" srcId="{426EE997-0C36-406E-A049-E742395DD33F}" destId="{52F6EAB5-1C51-4106-BC09-FA4540B0873A}" srcOrd="0" destOrd="0" presId="urn:microsoft.com/office/officeart/2005/8/layout/hList1"/>
    <dgm:cxn modelId="{E999F9E6-D0E4-42E8-996E-907AA50D0BCE}" type="presParOf" srcId="{426EE997-0C36-406E-A049-E742395DD33F}" destId="{8FE8ABCE-C800-461E-B2AB-A0E03CA3FD75}" srcOrd="1" destOrd="0" presId="urn:microsoft.com/office/officeart/2005/8/layout/hList1"/>
    <dgm:cxn modelId="{5E18712B-BBB0-4CE0-9CA7-3019B1A8A599}" type="presParOf" srcId="{CB65C30F-15E4-41DF-ADE8-007D435ACE35}" destId="{095797DB-FF9D-492B-936C-841732132E81}" srcOrd="1" destOrd="0" presId="urn:microsoft.com/office/officeart/2005/8/layout/hList1"/>
    <dgm:cxn modelId="{D80FD1DE-BB6B-4A66-B5BB-5530BBB0B7BE}" type="presParOf" srcId="{CB65C30F-15E4-41DF-ADE8-007D435ACE35}" destId="{D0E11DA6-054A-43BC-A705-ED4DB39C5A45}" srcOrd="2" destOrd="0" presId="urn:microsoft.com/office/officeart/2005/8/layout/hList1"/>
    <dgm:cxn modelId="{A2D7F674-6AEA-4A6E-813A-2219FC3FD9AB}" type="presParOf" srcId="{D0E11DA6-054A-43BC-A705-ED4DB39C5A45}" destId="{18188287-BAF4-4EC8-B0F8-3AD4A614959D}" srcOrd="0" destOrd="0" presId="urn:microsoft.com/office/officeart/2005/8/layout/hList1"/>
    <dgm:cxn modelId="{6C1B1C31-EC10-4DC2-B547-CEB71F05DE3D}" type="presParOf" srcId="{D0E11DA6-054A-43BC-A705-ED4DB39C5A45}" destId="{A88C38D1-9E35-409C-8ED9-86A29EF8AE39}" srcOrd="1" destOrd="0" presId="urn:microsoft.com/office/officeart/2005/8/layout/hList1"/>
    <dgm:cxn modelId="{9EECA31E-4A89-4CB3-93BB-9FC0E3900E1B}" type="presParOf" srcId="{CB65C30F-15E4-41DF-ADE8-007D435ACE35}" destId="{AF65C034-1619-4004-8282-D96520FC25F4}" srcOrd="3" destOrd="0" presId="urn:microsoft.com/office/officeart/2005/8/layout/hList1"/>
    <dgm:cxn modelId="{E2C599C5-9698-4C93-AA1F-A3E87EA75318}" type="presParOf" srcId="{CB65C30F-15E4-41DF-ADE8-007D435ACE35}" destId="{E651859E-8A21-4BAF-84DD-0AEB31F91938}" srcOrd="4" destOrd="0" presId="urn:microsoft.com/office/officeart/2005/8/layout/hList1"/>
    <dgm:cxn modelId="{2EB77E5F-4FD4-47CF-A7C8-D086031E8812}" type="presParOf" srcId="{E651859E-8A21-4BAF-84DD-0AEB31F91938}" destId="{B6367E41-4BF2-4442-ADEB-52F728E4D3A0}" srcOrd="0" destOrd="0" presId="urn:microsoft.com/office/officeart/2005/8/layout/hList1"/>
    <dgm:cxn modelId="{DF82FA22-47BB-42D8-A1AB-75284296AE1E}" type="presParOf" srcId="{E651859E-8A21-4BAF-84DD-0AEB31F91938}" destId="{673D48D1-EC83-4C27-9847-C7CB5A9437EC}" srcOrd="1" destOrd="0" presId="urn:microsoft.com/office/officeart/2005/8/layout/hList1"/>
    <dgm:cxn modelId="{B0BB4887-A443-4696-AE36-742DBF70C594}" type="presParOf" srcId="{CB65C30F-15E4-41DF-ADE8-007D435ACE35}" destId="{852C877F-1D33-493B-892D-CE0A4A2EED23}" srcOrd="5" destOrd="0" presId="urn:microsoft.com/office/officeart/2005/8/layout/hList1"/>
    <dgm:cxn modelId="{A42FFDF3-6898-44A2-A7E1-6CBB43589013}" type="presParOf" srcId="{CB65C30F-15E4-41DF-ADE8-007D435ACE35}" destId="{0707958B-6EFC-4FEB-B9A9-852A4AED4141}" srcOrd="6" destOrd="0" presId="urn:microsoft.com/office/officeart/2005/8/layout/hList1"/>
    <dgm:cxn modelId="{E7140363-FC2F-4A92-B9FF-3AA4B9ADC04D}" type="presParOf" srcId="{0707958B-6EFC-4FEB-B9A9-852A4AED4141}" destId="{F2F0C05E-65D5-48D5-9F66-B2388857401C}" srcOrd="0" destOrd="0" presId="urn:microsoft.com/office/officeart/2005/8/layout/hList1"/>
    <dgm:cxn modelId="{52F8092C-FEDD-45ED-88A2-4214F8FA759D}" type="presParOf" srcId="{0707958B-6EFC-4FEB-B9A9-852A4AED4141}" destId="{7A32FBDD-99EC-4ACC-B4E4-29AB210F6AE8}" srcOrd="1" destOrd="0" presId="urn:microsoft.com/office/officeart/2005/8/layout/hList1"/>
    <dgm:cxn modelId="{27B4A14B-0654-43C9-810D-5CF8F5E15796}" type="presParOf" srcId="{CB65C30F-15E4-41DF-ADE8-007D435ACE35}" destId="{95031403-A729-4644-BEFA-28B08508DECF}" srcOrd="7" destOrd="0" presId="urn:microsoft.com/office/officeart/2005/8/layout/hList1"/>
    <dgm:cxn modelId="{42127646-53B9-4D32-B783-29188B6F6CDC}" type="presParOf" srcId="{CB65C30F-15E4-41DF-ADE8-007D435ACE35}" destId="{783D8FE5-2265-4B84-9F69-928BCC36CC5F}" srcOrd="8" destOrd="0" presId="urn:microsoft.com/office/officeart/2005/8/layout/hList1"/>
    <dgm:cxn modelId="{5DAE8A8E-C41A-408B-A52C-C4918351AE06}" type="presParOf" srcId="{783D8FE5-2265-4B84-9F69-928BCC36CC5F}" destId="{217AB08B-6700-416D-BEF5-9F15D6008B16}" srcOrd="0" destOrd="0" presId="urn:microsoft.com/office/officeart/2005/8/layout/hList1"/>
    <dgm:cxn modelId="{67935DD5-3AAD-40BD-AF33-C6E028877130}" type="presParOf" srcId="{783D8FE5-2265-4B84-9F69-928BCC36CC5F}" destId="{B1D4F01D-F615-4D72-8D6E-4E687375A7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73D9B4-5245-451F-A77E-340678E15A5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09B2EB8-36EA-4128-8A7F-7E497EF7A989}">
      <dgm:prSet phldrT="[Text]"/>
      <dgm:spPr/>
      <dgm:t>
        <a:bodyPr/>
        <a:lstStyle/>
        <a:p>
          <a:r>
            <a:rPr lang="en-SG" dirty="0"/>
            <a:t>img2poems</a:t>
          </a:r>
        </a:p>
      </dgm:t>
    </dgm:pt>
    <dgm:pt modelId="{6F7C0094-4E20-44FA-A2F7-3A739331C406}" type="parTrans" cxnId="{9B1D3B28-E578-458A-81B1-937B539CDD60}">
      <dgm:prSet/>
      <dgm:spPr/>
      <dgm:t>
        <a:bodyPr/>
        <a:lstStyle/>
        <a:p>
          <a:endParaRPr lang="en-SG"/>
        </a:p>
      </dgm:t>
    </dgm:pt>
    <dgm:pt modelId="{8FAF4D4A-3984-4D55-BD00-EB5B412CDEAD}" type="sibTrans" cxnId="{9B1D3B28-E578-458A-81B1-937B539CDD60}">
      <dgm:prSet/>
      <dgm:spPr/>
      <dgm:t>
        <a:bodyPr/>
        <a:lstStyle/>
        <a:p>
          <a:endParaRPr lang="en-SG"/>
        </a:p>
      </dgm:t>
    </dgm:pt>
    <dgm:pt modelId="{6B2537B3-2FB1-4C53-993F-B36E76F0508B}">
      <dgm:prSet phldrT="[Text]"/>
      <dgm:spPr/>
      <dgm:t>
        <a:bodyPr/>
        <a:lstStyle/>
        <a:p>
          <a:r>
            <a:rPr lang="en-SG" dirty="0" err="1"/>
            <a:t>haikuzao</a:t>
          </a:r>
          <a:endParaRPr lang="en-SG" dirty="0"/>
        </a:p>
      </dgm:t>
    </dgm:pt>
    <dgm:pt modelId="{81E6B60E-6DD2-47AF-89D9-5E18F6F41442}" type="parTrans" cxnId="{617DEBC4-DFAE-4A30-A9A2-71789F685593}">
      <dgm:prSet/>
      <dgm:spPr/>
      <dgm:t>
        <a:bodyPr/>
        <a:lstStyle/>
        <a:p>
          <a:endParaRPr lang="en-SG"/>
        </a:p>
      </dgm:t>
    </dgm:pt>
    <dgm:pt modelId="{8539DD63-4ACB-4009-8B37-7E48084D4846}" type="sibTrans" cxnId="{617DEBC4-DFAE-4A30-A9A2-71789F685593}">
      <dgm:prSet/>
      <dgm:spPr/>
      <dgm:t>
        <a:bodyPr/>
        <a:lstStyle/>
        <a:p>
          <a:endParaRPr lang="en-SG"/>
        </a:p>
      </dgm:t>
    </dgm:pt>
    <dgm:pt modelId="{D326D0C5-C213-4D18-88E9-C2FD8853225A}">
      <dgm:prSet/>
      <dgm:spPr/>
      <dgm:t>
        <a:bodyPr/>
        <a:lstStyle/>
        <a:p>
          <a:r>
            <a:rPr lang="en-SG" dirty="0"/>
            <a:t>4,800 poems</a:t>
          </a:r>
        </a:p>
      </dgm:t>
    </dgm:pt>
    <dgm:pt modelId="{8A4BA2A2-F183-46E2-9494-7325E1DA39C2}" type="parTrans" cxnId="{7270B213-F78D-4678-A3A6-ABD650A7EED8}">
      <dgm:prSet/>
      <dgm:spPr/>
      <dgm:t>
        <a:bodyPr/>
        <a:lstStyle/>
        <a:p>
          <a:endParaRPr lang="en-SG"/>
        </a:p>
      </dgm:t>
    </dgm:pt>
    <dgm:pt modelId="{D4BE122F-E584-48F1-B00C-56210810962C}" type="sibTrans" cxnId="{7270B213-F78D-4678-A3A6-ABD650A7EED8}">
      <dgm:prSet/>
      <dgm:spPr/>
      <dgm:t>
        <a:bodyPr/>
        <a:lstStyle/>
        <a:p>
          <a:endParaRPr lang="en-SG"/>
        </a:p>
      </dgm:t>
    </dgm:pt>
    <dgm:pt modelId="{DFD7BE68-2496-4AD9-AEC0-092963EA7ACA}">
      <dgm:prSet/>
      <dgm:spPr/>
      <dgm:t>
        <a:bodyPr/>
        <a:lstStyle/>
        <a:p>
          <a:r>
            <a:rPr lang="en-SG" dirty="0"/>
            <a:t>1,136 poems</a:t>
          </a:r>
        </a:p>
      </dgm:t>
    </dgm:pt>
    <dgm:pt modelId="{7B44A2B5-7288-4615-8B86-8CD11E62EBE4}" type="parTrans" cxnId="{462166C5-1BC7-45D7-98D8-3387C5821F7F}">
      <dgm:prSet/>
      <dgm:spPr/>
      <dgm:t>
        <a:bodyPr/>
        <a:lstStyle/>
        <a:p>
          <a:endParaRPr lang="en-SG"/>
        </a:p>
      </dgm:t>
    </dgm:pt>
    <dgm:pt modelId="{D1729AB9-01D6-411F-9CE2-DB6D9A2B103B}" type="sibTrans" cxnId="{462166C5-1BC7-45D7-98D8-3387C5821F7F}">
      <dgm:prSet/>
      <dgm:spPr/>
      <dgm:t>
        <a:bodyPr/>
        <a:lstStyle/>
        <a:p>
          <a:endParaRPr lang="en-SG"/>
        </a:p>
      </dgm:t>
    </dgm:pt>
    <dgm:pt modelId="{7314B79E-F06D-43E8-8D24-CBB6A4145103}">
      <dgm:prSet phldrT="[Text]"/>
      <dgm:spPr/>
      <dgm:t>
        <a:bodyPr/>
        <a:lstStyle/>
        <a:p>
          <a:r>
            <a:rPr lang="en-SG" dirty="0"/>
            <a:t>11,808 poems</a:t>
          </a:r>
        </a:p>
      </dgm:t>
    </dgm:pt>
    <dgm:pt modelId="{2CC945A2-E835-4AC3-96AA-1CFFB1C4FC2A}" type="parTrans" cxnId="{0F38928A-BF61-43CF-9B11-6199624202D0}">
      <dgm:prSet/>
      <dgm:spPr/>
      <dgm:t>
        <a:bodyPr/>
        <a:lstStyle/>
        <a:p>
          <a:endParaRPr lang="en-SG"/>
        </a:p>
      </dgm:t>
    </dgm:pt>
    <dgm:pt modelId="{FCE24238-9864-4AAA-A8D0-A5EBB116E8FE}" type="sibTrans" cxnId="{0F38928A-BF61-43CF-9B11-6199624202D0}">
      <dgm:prSet/>
      <dgm:spPr/>
      <dgm:t>
        <a:bodyPr/>
        <a:lstStyle/>
        <a:p>
          <a:endParaRPr lang="en-SG"/>
        </a:p>
      </dgm:t>
    </dgm:pt>
    <dgm:pt modelId="{919E62BC-4D63-4EF0-94AE-D9250AA16CFF}">
      <dgm:prSet phldrT="[Text]"/>
      <dgm:spPr/>
      <dgm:t>
        <a:bodyPr/>
        <a:lstStyle/>
        <a:p>
          <a:r>
            <a:rPr lang="en-SG" dirty="0" err="1"/>
            <a:t>sballas</a:t>
          </a:r>
          <a:endParaRPr lang="en-SG" dirty="0"/>
        </a:p>
      </dgm:t>
    </dgm:pt>
    <dgm:pt modelId="{0DC8DB4C-377D-40C7-99C3-116A20FE6526}" type="parTrans" cxnId="{347D30E4-94DA-4D4D-8263-DBA6EEC18D9E}">
      <dgm:prSet/>
      <dgm:spPr/>
      <dgm:t>
        <a:bodyPr/>
        <a:lstStyle/>
        <a:p>
          <a:endParaRPr lang="en-SG"/>
        </a:p>
      </dgm:t>
    </dgm:pt>
    <dgm:pt modelId="{C802F3C2-0675-4248-A0E1-E7A77A89F0E0}" type="sibTrans" cxnId="{347D30E4-94DA-4D4D-8263-DBA6EEC18D9E}">
      <dgm:prSet/>
      <dgm:spPr/>
      <dgm:t>
        <a:bodyPr/>
        <a:lstStyle/>
        <a:p>
          <a:endParaRPr lang="en-SG"/>
        </a:p>
      </dgm:t>
    </dgm:pt>
    <dgm:pt modelId="{863B676E-108D-406E-A8BD-5908C2FE59E0}">
      <dgm:prSet phldrT="[Text]"/>
      <dgm:spPr/>
      <dgm:t>
        <a:bodyPr/>
        <a:lstStyle/>
        <a:p>
          <a:r>
            <a:rPr lang="en-SG" dirty="0"/>
            <a:t>8,142 poems</a:t>
          </a:r>
        </a:p>
      </dgm:t>
    </dgm:pt>
    <dgm:pt modelId="{CFAD86D1-C3EC-4F7A-9566-58357DA2F08A}" type="parTrans" cxnId="{212A5248-7C0C-4C27-997D-05837A493B1C}">
      <dgm:prSet/>
      <dgm:spPr/>
      <dgm:t>
        <a:bodyPr/>
        <a:lstStyle/>
        <a:p>
          <a:endParaRPr lang="en-SG"/>
        </a:p>
      </dgm:t>
    </dgm:pt>
    <dgm:pt modelId="{F2AB1182-A7C1-4B01-8B88-FDC1B04D67E5}" type="sibTrans" cxnId="{212A5248-7C0C-4C27-997D-05837A493B1C}">
      <dgm:prSet/>
      <dgm:spPr/>
      <dgm:t>
        <a:bodyPr/>
        <a:lstStyle/>
        <a:p>
          <a:endParaRPr lang="en-SG"/>
        </a:p>
      </dgm:t>
    </dgm:pt>
    <dgm:pt modelId="{2E00B19D-CCCE-4BD3-8203-7F4D6F4906D1}">
      <dgm:prSet phldrT="[Text]"/>
      <dgm:spPr/>
      <dgm:t>
        <a:bodyPr/>
        <a:lstStyle/>
        <a:p>
          <a:r>
            <a:rPr lang="en-SG" dirty="0" err="1"/>
            <a:t>gutenberg</a:t>
          </a:r>
          <a:endParaRPr lang="en-SG" dirty="0"/>
        </a:p>
      </dgm:t>
    </dgm:pt>
    <dgm:pt modelId="{41D4CDC9-1304-4F08-810D-4C9FDB62A8F4}" type="parTrans" cxnId="{B2D39151-F9EC-4526-86B8-39456F87FF91}">
      <dgm:prSet/>
      <dgm:spPr/>
      <dgm:t>
        <a:bodyPr/>
        <a:lstStyle/>
        <a:p>
          <a:endParaRPr lang="en-SG"/>
        </a:p>
      </dgm:t>
    </dgm:pt>
    <dgm:pt modelId="{41967616-34F3-49F3-9BFF-102063128BD7}" type="sibTrans" cxnId="{B2D39151-F9EC-4526-86B8-39456F87FF91}">
      <dgm:prSet/>
      <dgm:spPr/>
      <dgm:t>
        <a:bodyPr/>
        <a:lstStyle/>
        <a:p>
          <a:endParaRPr lang="en-SG"/>
        </a:p>
      </dgm:t>
    </dgm:pt>
    <dgm:pt modelId="{CE0B85A6-FE54-4228-98CF-A70E8C8C5507}">
      <dgm:prSet phldrT="[Text]"/>
      <dgm:spPr/>
      <dgm:t>
        <a:bodyPr/>
        <a:lstStyle/>
        <a:p>
          <a:r>
            <a:rPr lang="en-SG" dirty="0"/>
            <a:t>5,524 poems</a:t>
          </a:r>
        </a:p>
      </dgm:t>
    </dgm:pt>
    <dgm:pt modelId="{B7503DF4-D712-44C9-9482-A2ECA73FC2C5}" type="parTrans" cxnId="{10C3DCFE-1754-4BD2-9AB4-09EE545D3C01}">
      <dgm:prSet/>
      <dgm:spPr/>
      <dgm:t>
        <a:bodyPr/>
        <a:lstStyle/>
        <a:p>
          <a:endParaRPr lang="en-SG"/>
        </a:p>
      </dgm:t>
    </dgm:pt>
    <dgm:pt modelId="{154B9A71-5EF5-4894-8959-405B24B92EE0}" type="sibTrans" cxnId="{10C3DCFE-1754-4BD2-9AB4-09EE545D3C01}">
      <dgm:prSet/>
      <dgm:spPr/>
      <dgm:t>
        <a:bodyPr/>
        <a:lstStyle/>
        <a:p>
          <a:endParaRPr lang="en-SG"/>
        </a:p>
      </dgm:t>
    </dgm:pt>
    <dgm:pt modelId="{26D7F51D-A398-4625-BAAF-CC305F7521F0}">
      <dgm:prSet phldrT="[Text]"/>
      <dgm:spPr/>
      <dgm:t>
        <a:bodyPr/>
        <a:lstStyle/>
        <a:p>
          <a:r>
            <a:rPr lang="en-SG"/>
            <a:t>tempslibres</a:t>
          </a:r>
          <a:endParaRPr lang="en-SG" dirty="0"/>
        </a:p>
      </dgm:t>
    </dgm:pt>
    <dgm:pt modelId="{AE1332F5-C7B2-4F1C-848D-EBBA0C89BE19}" type="parTrans" cxnId="{D48EE1E5-EE80-404B-BF43-4D85011F3578}">
      <dgm:prSet/>
      <dgm:spPr/>
      <dgm:t>
        <a:bodyPr/>
        <a:lstStyle/>
        <a:p>
          <a:endParaRPr lang="en-SG"/>
        </a:p>
      </dgm:t>
    </dgm:pt>
    <dgm:pt modelId="{6993F3E3-4C31-40A9-9D72-C1985269AD27}" type="sibTrans" cxnId="{D48EE1E5-EE80-404B-BF43-4D85011F3578}">
      <dgm:prSet/>
      <dgm:spPr/>
      <dgm:t>
        <a:bodyPr/>
        <a:lstStyle/>
        <a:p>
          <a:endParaRPr lang="en-SG"/>
        </a:p>
      </dgm:t>
    </dgm:pt>
    <dgm:pt modelId="{CB65C30F-15E4-41DF-ADE8-007D435ACE35}" type="pres">
      <dgm:prSet presAssocID="{5873D9B4-5245-451F-A77E-340678E15A52}" presName="Name0" presStyleCnt="0">
        <dgm:presLayoutVars>
          <dgm:dir/>
          <dgm:animLvl val="lvl"/>
          <dgm:resizeHandles val="exact"/>
        </dgm:presLayoutVars>
      </dgm:prSet>
      <dgm:spPr/>
    </dgm:pt>
    <dgm:pt modelId="{426EE997-0C36-406E-A049-E742395DD33F}" type="pres">
      <dgm:prSet presAssocID="{509B2EB8-36EA-4128-8A7F-7E497EF7A989}" presName="composite" presStyleCnt="0"/>
      <dgm:spPr/>
    </dgm:pt>
    <dgm:pt modelId="{52F6EAB5-1C51-4106-BC09-FA4540B0873A}" type="pres">
      <dgm:prSet presAssocID="{509B2EB8-36EA-4128-8A7F-7E497EF7A98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FE8ABCE-C800-461E-B2AB-A0E03CA3FD75}" type="pres">
      <dgm:prSet presAssocID="{509B2EB8-36EA-4128-8A7F-7E497EF7A989}" presName="desTx" presStyleLbl="alignAccFollowNode1" presStyleIdx="0" presStyleCnt="5">
        <dgm:presLayoutVars>
          <dgm:bulletEnabled val="1"/>
        </dgm:presLayoutVars>
      </dgm:prSet>
      <dgm:spPr/>
    </dgm:pt>
    <dgm:pt modelId="{095797DB-FF9D-492B-936C-841732132E81}" type="pres">
      <dgm:prSet presAssocID="{8FAF4D4A-3984-4D55-BD00-EB5B412CDEAD}" presName="space" presStyleCnt="0"/>
      <dgm:spPr/>
    </dgm:pt>
    <dgm:pt modelId="{D0E11DA6-054A-43BC-A705-ED4DB39C5A45}" type="pres">
      <dgm:prSet presAssocID="{919E62BC-4D63-4EF0-94AE-D9250AA16CFF}" presName="composite" presStyleCnt="0"/>
      <dgm:spPr/>
    </dgm:pt>
    <dgm:pt modelId="{18188287-BAF4-4EC8-B0F8-3AD4A614959D}" type="pres">
      <dgm:prSet presAssocID="{919E62BC-4D63-4EF0-94AE-D9250AA16CF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88C38D1-9E35-409C-8ED9-86A29EF8AE39}" type="pres">
      <dgm:prSet presAssocID="{919E62BC-4D63-4EF0-94AE-D9250AA16CFF}" presName="desTx" presStyleLbl="alignAccFollowNode1" presStyleIdx="1" presStyleCnt="5">
        <dgm:presLayoutVars>
          <dgm:bulletEnabled val="1"/>
        </dgm:presLayoutVars>
      </dgm:prSet>
      <dgm:spPr/>
    </dgm:pt>
    <dgm:pt modelId="{AF65C034-1619-4004-8282-D96520FC25F4}" type="pres">
      <dgm:prSet presAssocID="{C802F3C2-0675-4248-A0E1-E7A77A89F0E0}" presName="space" presStyleCnt="0"/>
      <dgm:spPr/>
    </dgm:pt>
    <dgm:pt modelId="{E651859E-8A21-4BAF-84DD-0AEB31F91938}" type="pres">
      <dgm:prSet presAssocID="{2E00B19D-CCCE-4BD3-8203-7F4D6F4906D1}" presName="composite" presStyleCnt="0"/>
      <dgm:spPr/>
    </dgm:pt>
    <dgm:pt modelId="{B6367E41-4BF2-4442-ADEB-52F728E4D3A0}" type="pres">
      <dgm:prSet presAssocID="{2E00B19D-CCCE-4BD3-8203-7F4D6F4906D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73D48D1-EC83-4C27-9847-C7CB5A9437EC}" type="pres">
      <dgm:prSet presAssocID="{2E00B19D-CCCE-4BD3-8203-7F4D6F4906D1}" presName="desTx" presStyleLbl="alignAccFollowNode1" presStyleIdx="2" presStyleCnt="5">
        <dgm:presLayoutVars>
          <dgm:bulletEnabled val="1"/>
        </dgm:presLayoutVars>
      </dgm:prSet>
      <dgm:spPr/>
    </dgm:pt>
    <dgm:pt modelId="{852C877F-1D33-493B-892D-CE0A4A2EED23}" type="pres">
      <dgm:prSet presAssocID="{41967616-34F3-49F3-9BFF-102063128BD7}" presName="space" presStyleCnt="0"/>
      <dgm:spPr/>
    </dgm:pt>
    <dgm:pt modelId="{0707958B-6EFC-4FEB-B9A9-852A4AED4141}" type="pres">
      <dgm:prSet presAssocID="{26D7F51D-A398-4625-BAAF-CC305F7521F0}" presName="composite" presStyleCnt="0"/>
      <dgm:spPr/>
    </dgm:pt>
    <dgm:pt modelId="{F2F0C05E-65D5-48D5-9F66-B2388857401C}" type="pres">
      <dgm:prSet presAssocID="{26D7F51D-A398-4625-BAAF-CC305F7521F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A32FBDD-99EC-4ACC-B4E4-29AB210F6AE8}" type="pres">
      <dgm:prSet presAssocID="{26D7F51D-A398-4625-BAAF-CC305F7521F0}" presName="desTx" presStyleLbl="alignAccFollowNode1" presStyleIdx="3" presStyleCnt="5">
        <dgm:presLayoutVars>
          <dgm:bulletEnabled val="1"/>
        </dgm:presLayoutVars>
      </dgm:prSet>
      <dgm:spPr/>
    </dgm:pt>
    <dgm:pt modelId="{95031403-A729-4644-BEFA-28B08508DECF}" type="pres">
      <dgm:prSet presAssocID="{6993F3E3-4C31-40A9-9D72-C1985269AD27}" presName="space" presStyleCnt="0"/>
      <dgm:spPr/>
    </dgm:pt>
    <dgm:pt modelId="{783D8FE5-2265-4B84-9F69-928BCC36CC5F}" type="pres">
      <dgm:prSet presAssocID="{6B2537B3-2FB1-4C53-993F-B36E76F0508B}" presName="composite" presStyleCnt="0"/>
      <dgm:spPr/>
    </dgm:pt>
    <dgm:pt modelId="{217AB08B-6700-416D-BEF5-9F15D6008B16}" type="pres">
      <dgm:prSet presAssocID="{6B2537B3-2FB1-4C53-993F-B36E76F0508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D4F01D-F615-4D72-8D6E-4E687375A7C6}" type="pres">
      <dgm:prSet presAssocID="{6B2537B3-2FB1-4C53-993F-B36E76F0508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270B213-F78D-4678-A3A6-ABD650A7EED8}" srcId="{26D7F51D-A398-4625-BAAF-CC305F7521F0}" destId="{D326D0C5-C213-4D18-88E9-C2FD8853225A}" srcOrd="0" destOrd="0" parTransId="{8A4BA2A2-F183-46E2-9494-7325E1DA39C2}" sibTransId="{D4BE122F-E584-48F1-B00C-56210810962C}"/>
    <dgm:cxn modelId="{2F3B831A-3C7E-425C-BABF-A0F3F93F16FD}" type="presOf" srcId="{5873D9B4-5245-451F-A77E-340678E15A52}" destId="{CB65C30F-15E4-41DF-ADE8-007D435ACE35}" srcOrd="0" destOrd="0" presId="urn:microsoft.com/office/officeart/2005/8/layout/hList1"/>
    <dgm:cxn modelId="{0FD7B124-F0C6-49AE-85E0-C280252648A9}" type="presOf" srcId="{509B2EB8-36EA-4128-8A7F-7E497EF7A989}" destId="{52F6EAB5-1C51-4106-BC09-FA4540B0873A}" srcOrd="0" destOrd="0" presId="urn:microsoft.com/office/officeart/2005/8/layout/hList1"/>
    <dgm:cxn modelId="{9B1D3B28-E578-458A-81B1-937B539CDD60}" srcId="{5873D9B4-5245-451F-A77E-340678E15A52}" destId="{509B2EB8-36EA-4128-8A7F-7E497EF7A989}" srcOrd="0" destOrd="0" parTransId="{6F7C0094-4E20-44FA-A2F7-3A739331C406}" sibTransId="{8FAF4D4A-3984-4D55-BD00-EB5B412CDEAD}"/>
    <dgm:cxn modelId="{ED13343F-5BB6-451E-B8AD-8266657AC967}" type="presOf" srcId="{DFD7BE68-2496-4AD9-AEC0-092963EA7ACA}" destId="{B1D4F01D-F615-4D72-8D6E-4E687375A7C6}" srcOrd="0" destOrd="0" presId="urn:microsoft.com/office/officeart/2005/8/layout/hList1"/>
    <dgm:cxn modelId="{212A5248-7C0C-4C27-997D-05837A493B1C}" srcId="{919E62BC-4D63-4EF0-94AE-D9250AA16CFF}" destId="{863B676E-108D-406E-A8BD-5908C2FE59E0}" srcOrd="0" destOrd="0" parTransId="{CFAD86D1-C3EC-4F7A-9566-58357DA2F08A}" sibTransId="{F2AB1182-A7C1-4B01-8B88-FDC1B04D67E5}"/>
    <dgm:cxn modelId="{64C4974F-C08F-47D1-BF93-A66CFA35409E}" type="presOf" srcId="{26D7F51D-A398-4625-BAAF-CC305F7521F0}" destId="{F2F0C05E-65D5-48D5-9F66-B2388857401C}" srcOrd="0" destOrd="0" presId="urn:microsoft.com/office/officeart/2005/8/layout/hList1"/>
    <dgm:cxn modelId="{B2D39151-F9EC-4526-86B8-39456F87FF91}" srcId="{5873D9B4-5245-451F-A77E-340678E15A52}" destId="{2E00B19D-CCCE-4BD3-8203-7F4D6F4906D1}" srcOrd="2" destOrd="0" parTransId="{41D4CDC9-1304-4F08-810D-4C9FDB62A8F4}" sibTransId="{41967616-34F3-49F3-9BFF-102063128BD7}"/>
    <dgm:cxn modelId="{EA7CB65A-10E1-49B7-970C-B69C2D952EDC}" type="presOf" srcId="{D326D0C5-C213-4D18-88E9-C2FD8853225A}" destId="{7A32FBDD-99EC-4ACC-B4E4-29AB210F6AE8}" srcOrd="0" destOrd="0" presId="urn:microsoft.com/office/officeart/2005/8/layout/hList1"/>
    <dgm:cxn modelId="{AFF30680-238C-4D7A-9FAF-24474E0031CE}" type="presOf" srcId="{863B676E-108D-406E-A8BD-5908C2FE59E0}" destId="{A88C38D1-9E35-409C-8ED9-86A29EF8AE39}" srcOrd="0" destOrd="0" presId="urn:microsoft.com/office/officeart/2005/8/layout/hList1"/>
    <dgm:cxn modelId="{8EA29E81-B1E7-4FB8-80CD-A4CFDD1F4A98}" type="presOf" srcId="{CE0B85A6-FE54-4228-98CF-A70E8C8C5507}" destId="{673D48D1-EC83-4C27-9847-C7CB5A9437EC}" srcOrd="0" destOrd="0" presId="urn:microsoft.com/office/officeart/2005/8/layout/hList1"/>
    <dgm:cxn modelId="{0F38928A-BF61-43CF-9B11-6199624202D0}" srcId="{509B2EB8-36EA-4128-8A7F-7E497EF7A989}" destId="{7314B79E-F06D-43E8-8D24-CBB6A4145103}" srcOrd="0" destOrd="0" parTransId="{2CC945A2-E835-4AC3-96AA-1CFFB1C4FC2A}" sibTransId="{FCE24238-9864-4AAA-A8D0-A5EBB116E8FE}"/>
    <dgm:cxn modelId="{86D0E2AD-6281-4A74-8373-29C20D2B66B1}" type="presOf" srcId="{919E62BC-4D63-4EF0-94AE-D9250AA16CFF}" destId="{18188287-BAF4-4EC8-B0F8-3AD4A614959D}" srcOrd="0" destOrd="0" presId="urn:microsoft.com/office/officeart/2005/8/layout/hList1"/>
    <dgm:cxn modelId="{DCDF1BB4-5501-4CB8-AB00-171382E95500}" type="presOf" srcId="{7314B79E-F06D-43E8-8D24-CBB6A4145103}" destId="{8FE8ABCE-C800-461E-B2AB-A0E03CA3FD75}" srcOrd="0" destOrd="0" presId="urn:microsoft.com/office/officeart/2005/8/layout/hList1"/>
    <dgm:cxn modelId="{617DEBC4-DFAE-4A30-A9A2-71789F685593}" srcId="{5873D9B4-5245-451F-A77E-340678E15A52}" destId="{6B2537B3-2FB1-4C53-993F-B36E76F0508B}" srcOrd="4" destOrd="0" parTransId="{81E6B60E-6DD2-47AF-89D9-5E18F6F41442}" sibTransId="{8539DD63-4ACB-4009-8B37-7E48084D4846}"/>
    <dgm:cxn modelId="{462166C5-1BC7-45D7-98D8-3387C5821F7F}" srcId="{6B2537B3-2FB1-4C53-993F-B36E76F0508B}" destId="{DFD7BE68-2496-4AD9-AEC0-092963EA7ACA}" srcOrd="0" destOrd="0" parTransId="{7B44A2B5-7288-4615-8B86-8CD11E62EBE4}" sibTransId="{D1729AB9-01D6-411F-9CE2-DB6D9A2B103B}"/>
    <dgm:cxn modelId="{E0FBAFCA-2B85-45A7-9FA3-A8ADE8E9D52B}" type="presOf" srcId="{2E00B19D-CCCE-4BD3-8203-7F4D6F4906D1}" destId="{B6367E41-4BF2-4442-ADEB-52F728E4D3A0}" srcOrd="0" destOrd="0" presId="urn:microsoft.com/office/officeart/2005/8/layout/hList1"/>
    <dgm:cxn modelId="{0D1EF0CB-C8D3-44C5-A43F-220A7A479206}" type="presOf" srcId="{6B2537B3-2FB1-4C53-993F-B36E76F0508B}" destId="{217AB08B-6700-416D-BEF5-9F15D6008B16}" srcOrd="0" destOrd="0" presId="urn:microsoft.com/office/officeart/2005/8/layout/hList1"/>
    <dgm:cxn modelId="{347D30E4-94DA-4D4D-8263-DBA6EEC18D9E}" srcId="{5873D9B4-5245-451F-A77E-340678E15A52}" destId="{919E62BC-4D63-4EF0-94AE-D9250AA16CFF}" srcOrd="1" destOrd="0" parTransId="{0DC8DB4C-377D-40C7-99C3-116A20FE6526}" sibTransId="{C802F3C2-0675-4248-A0E1-E7A77A89F0E0}"/>
    <dgm:cxn modelId="{D48EE1E5-EE80-404B-BF43-4D85011F3578}" srcId="{5873D9B4-5245-451F-A77E-340678E15A52}" destId="{26D7F51D-A398-4625-BAAF-CC305F7521F0}" srcOrd="3" destOrd="0" parTransId="{AE1332F5-C7B2-4F1C-848D-EBBA0C89BE19}" sibTransId="{6993F3E3-4C31-40A9-9D72-C1985269AD27}"/>
    <dgm:cxn modelId="{10C3DCFE-1754-4BD2-9AB4-09EE545D3C01}" srcId="{2E00B19D-CCCE-4BD3-8203-7F4D6F4906D1}" destId="{CE0B85A6-FE54-4228-98CF-A70E8C8C5507}" srcOrd="0" destOrd="0" parTransId="{B7503DF4-D712-44C9-9482-A2ECA73FC2C5}" sibTransId="{154B9A71-5EF5-4894-8959-405B24B92EE0}"/>
    <dgm:cxn modelId="{F2602DFE-D79D-4B09-9BB5-9438B5F476BE}" type="presParOf" srcId="{CB65C30F-15E4-41DF-ADE8-007D435ACE35}" destId="{426EE997-0C36-406E-A049-E742395DD33F}" srcOrd="0" destOrd="0" presId="urn:microsoft.com/office/officeart/2005/8/layout/hList1"/>
    <dgm:cxn modelId="{1052E3F4-F41B-4FBC-BEAD-EE38C851E05C}" type="presParOf" srcId="{426EE997-0C36-406E-A049-E742395DD33F}" destId="{52F6EAB5-1C51-4106-BC09-FA4540B0873A}" srcOrd="0" destOrd="0" presId="urn:microsoft.com/office/officeart/2005/8/layout/hList1"/>
    <dgm:cxn modelId="{E999F9E6-D0E4-42E8-996E-907AA50D0BCE}" type="presParOf" srcId="{426EE997-0C36-406E-A049-E742395DD33F}" destId="{8FE8ABCE-C800-461E-B2AB-A0E03CA3FD75}" srcOrd="1" destOrd="0" presId="urn:microsoft.com/office/officeart/2005/8/layout/hList1"/>
    <dgm:cxn modelId="{5E18712B-BBB0-4CE0-9CA7-3019B1A8A599}" type="presParOf" srcId="{CB65C30F-15E4-41DF-ADE8-007D435ACE35}" destId="{095797DB-FF9D-492B-936C-841732132E81}" srcOrd="1" destOrd="0" presId="urn:microsoft.com/office/officeart/2005/8/layout/hList1"/>
    <dgm:cxn modelId="{D80FD1DE-BB6B-4A66-B5BB-5530BBB0B7BE}" type="presParOf" srcId="{CB65C30F-15E4-41DF-ADE8-007D435ACE35}" destId="{D0E11DA6-054A-43BC-A705-ED4DB39C5A45}" srcOrd="2" destOrd="0" presId="urn:microsoft.com/office/officeart/2005/8/layout/hList1"/>
    <dgm:cxn modelId="{A2D7F674-6AEA-4A6E-813A-2219FC3FD9AB}" type="presParOf" srcId="{D0E11DA6-054A-43BC-A705-ED4DB39C5A45}" destId="{18188287-BAF4-4EC8-B0F8-3AD4A614959D}" srcOrd="0" destOrd="0" presId="urn:microsoft.com/office/officeart/2005/8/layout/hList1"/>
    <dgm:cxn modelId="{6C1B1C31-EC10-4DC2-B547-CEB71F05DE3D}" type="presParOf" srcId="{D0E11DA6-054A-43BC-A705-ED4DB39C5A45}" destId="{A88C38D1-9E35-409C-8ED9-86A29EF8AE39}" srcOrd="1" destOrd="0" presId="urn:microsoft.com/office/officeart/2005/8/layout/hList1"/>
    <dgm:cxn modelId="{9EECA31E-4A89-4CB3-93BB-9FC0E3900E1B}" type="presParOf" srcId="{CB65C30F-15E4-41DF-ADE8-007D435ACE35}" destId="{AF65C034-1619-4004-8282-D96520FC25F4}" srcOrd="3" destOrd="0" presId="urn:microsoft.com/office/officeart/2005/8/layout/hList1"/>
    <dgm:cxn modelId="{E2C599C5-9698-4C93-AA1F-A3E87EA75318}" type="presParOf" srcId="{CB65C30F-15E4-41DF-ADE8-007D435ACE35}" destId="{E651859E-8A21-4BAF-84DD-0AEB31F91938}" srcOrd="4" destOrd="0" presId="urn:microsoft.com/office/officeart/2005/8/layout/hList1"/>
    <dgm:cxn modelId="{2EB77E5F-4FD4-47CF-A7C8-D086031E8812}" type="presParOf" srcId="{E651859E-8A21-4BAF-84DD-0AEB31F91938}" destId="{B6367E41-4BF2-4442-ADEB-52F728E4D3A0}" srcOrd="0" destOrd="0" presId="urn:microsoft.com/office/officeart/2005/8/layout/hList1"/>
    <dgm:cxn modelId="{DF82FA22-47BB-42D8-A1AB-75284296AE1E}" type="presParOf" srcId="{E651859E-8A21-4BAF-84DD-0AEB31F91938}" destId="{673D48D1-EC83-4C27-9847-C7CB5A9437EC}" srcOrd="1" destOrd="0" presId="urn:microsoft.com/office/officeart/2005/8/layout/hList1"/>
    <dgm:cxn modelId="{B0BB4887-A443-4696-AE36-742DBF70C594}" type="presParOf" srcId="{CB65C30F-15E4-41DF-ADE8-007D435ACE35}" destId="{852C877F-1D33-493B-892D-CE0A4A2EED23}" srcOrd="5" destOrd="0" presId="urn:microsoft.com/office/officeart/2005/8/layout/hList1"/>
    <dgm:cxn modelId="{A42FFDF3-6898-44A2-A7E1-6CBB43589013}" type="presParOf" srcId="{CB65C30F-15E4-41DF-ADE8-007D435ACE35}" destId="{0707958B-6EFC-4FEB-B9A9-852A4AED4141}" srcOrd="6" destOrd="0" presId="urn:microsoft.com/office/officeart/2005/8/layout/hList1"/>
    <dgm:cxn modelId="{E7140363-FC2F-4A92-B9FF-3AA4B9ADC04D}" type="presParOf" srcId="{0707958B-6EFC-4FEB-B9A9-852A4AED4141}" destId="{F2F0C05E-65D5-48D5-9F66-B2388857401C}" srcOrd="0" destOrd="0" presId="urn:microsoft.com/office/officeart/2005/8/layout/hList1"/>
    <dgm:cxn modelId="{52F8092C-FEDD-45ED-88A2-4214F8FA759D}" type="presParOf" srcId="{0707958B-6EFC-4FEB-B9A9-852A4AED4141}" destId="{7A32FBDD-99EC-4ACC-B4E4-29AB210F6AE8}" srcOrd="1" destOrd="0" presId="urn:microsoft.com/office/officeart/2005/8/layout/hList1"/>
    <dgm:cxn modelId="{27B4A14B-0654-43C9-810D-5CF8F5E15796}" type="presParOf" srcId="{CB65C30F-15E4-41DF-ADE8-007D435ACE35}" destId="{95031403-A729-4644-BEFA-28B08508DECF}" srcOrd="7" destOrd="0" presId="urn:microsoft.com/office/officeart/2005/8/layout/hList1"/>
    <dgm:cxn modelId="{42127646-53B9-4D32-B783-29188B6F6CDC}" type="presParOf" srcId="{CB65C30F-15E4-41DF-ADE8-007D435ACE35}" destId="{783D8FE5-2265-4B84-9F69-928BCC36CC5F}" srcOrd="8" destOrd="0" presId="urn:microsoft.com/office/officeart/2005/8/layout/hList1"/>
    <dgm:cxn modelId="{5DAE8A8E-C41A-408B-A52C-C4918351AE06}" type="presParOf" srcId="{783D8FE5-2265-4B84-9F69-928BCC36CC5F}" destId="{217AB08B-6700-416D-BEF5-9F15D6008B16}" srcOrd="0" destOrd="0" presId="urn:microsoft.com/office/officeart/2005/8/layout/hList1"/>
    <dgm:cxn modelId="{67935DD5-3AAD-40BD-AF33-C6E028877130}" type="presParOf" srcId="{783D8FE5-2265-4B84-9F69-928BCC36CC5F}" destId="{B1D4F01D-F615-4D72-8D6E-4E687375A7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b="1" dirty="0"/>
            <a:t>Setup A</a:t>
          </a:r>
        </a:p>
        <a:p>
          <a:r>
            <a:rPr lang="en-SG" dirty="0"/>
            <a:t>Cleaned words as tokens</a:t>
          </a:r>
          <a:br>
            <a:rPr lang="en-SG" dirty="0"/>
          </a:b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b="1" dirty="0"/>
            <a:t>Setup B</a:t>
          </a:r>
        </a:p>
        <a:p>
          <a:r>
            <a:rPr lang="en-SG" dirty="0"/>
            <a:t>No cleaning; using Stanford </a:t>
          </a:r>
          <a:r>
            <a:rPr lang="en-SG" dirty="0" err="1"/>
            <a:t>GloVe</a:t>
          </a:r>
          <a:r>
            <a:rPr lang="en-SG" dirty="0"/>
            <a:t> embeddings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C2A75EBE-1BC4-4B91-8288-E0376A3CB5BD}" type="pres">
      <dgm:prSet presAssocID="{B51FD7FD-2E1B-42C5-8DCE-36BC41A3D9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3FBAFB-C6A7-45BE-B6BB-B7C8F67A4F07}" type="pres">
      <dgm:prSet presAssocID="{EA1BE20B-3514-4834-82C9-FFD1274D1EF5}" presName="hierRoot1" presStyleCnt="0"/>
      <dgm:spPr/>
    </dgm:pt>
    <dgm:pt modelId="{88A9A58F-2D30-4F19-B8F6-1F66CCC59484}" type="pres">
      <dgm:prSet presAssocID="{EA1BE20B-3514-4834-82C9-FFD1274D1EF5}" presName="composite" presStyleCnt="0"/>
      <dgm:spPr/>
    </dgm:pt>
    <dgm:pt modelId="{A088F41A-60E4-4F94-AAAC-90D177241CEB}" type="pres">
      <dgm:prSet presAssocID="{EA1BE20B-3514-4834-82C9-FFD1274D1EF5}" presName="background" presStyleLbl="node0" presStyleIdx="0" presStyleCnt="2"/>
      <dgm:spPr/>
    </dgm:pt>
    <dgm:pt modelId="{B28721CC-8830-4882-B832-A56C1FC9FD7F}" type="pres">
      <dgm:prSet presAssocID="{EA1BE20B-3514-4834-82C9-FFD1274D1EF5}" presName="text" presStyleLbl="fgAcc0" presStyleIdx="0" presStyleCnt="2">
        <dgm:presLayoutVars>
          <dgm:chPref val="3"/>
        </dgm:presLayoutVars>
      </dgm:prSet>
      <dgm:spPr/>
    </dgm:pt>
    <dgm:pt modelId="{915C65AF-FC2F-4DA7-AAB1-925BFDFEC864}" type="pres">
      <dgm:prSet presAssocID="{EA1BE20B-3514-4834-82C9-FFD1274D1EF5}" presName="hierChild2" presStyleCnt="0"/>
      <dgm:spPr/>
    </dgm:pt>
    <dgm:pt modelId="{D888D92A-153C-4BAF-9D7B-0B9915439C18}" type="pres">
      <dgm:prSet presAssocID="{5E10AD4C-0DF6-457D-9402-A278C3EEA63A}" presName="hierRoot1" presStyleCnt="0"/>
      <dgm:spPr/>
    </dgm:pt>
    <dgm:pt modelId="{129A3378-3937-4FA5-8B64-21E2D2A8C1D2}" type="pres">
      <dgm:prSet presAssocID="{5E10AD4C-0DF6-457D-9402-A278C3EEA63A}" presName="composite" presStyleCnt="0"/>
      <dgm:spPr/>
    </dgm:pt>
    <dgm:pt modelId="{074B4218-3FC1-422F-AD2E-E5C4903DED86}" type="pres">
      <dgm:prSet presAssocID="{5E10AD4C-0DF6-457D-9402-A278C3EEA63A}" presName="background" presStyleLbl="node0" presStyleIdx="1" presStyleCnt="2"/>
      <dgm:spPr/>
    </dgm:pt>
    <dgm:pt modelId="{68078168-5C4C-4BF7-BE64-EE48E7C7B325}" type="pres">
      <dgm:prSet presAssocID="{5E10AD4C-0DF6-457D-9402-A278C3EEA63A}" presName="text" presStyleLbl="fgAcc0" presStyleIdx="1" presStyleCnt="2">
        <dgm:presLayoutVars>
          <dgm:chPref val="3"/>
        </dgm:presLayoutVars>
      </dgm:prSet>
      <dgm:spPr/>
    </dgm:pt>
    <dgm:pt modelId="{E87C572E-4CA9-47B1-B0A8-63668F126600}" type="pres">
      <dgm:prSet presAssocID="{5E10AD4C-0DF6-457D-9402-A278C3EEA63A}" presName="hierChild2" presStyleCnt="0"/>
      <dgm:spPr/>
    </dgm:pt>
  </dgm:ptLst>
  <dgm:cxnLst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1DBE689F-8832-4871-8DA7-8AD6DD792FEE}" type="presOf" srcId="{5E10AD4C-0DF6-457D-9402-A278C3EEA63A}" destId="{68078168-5C4C-4BF7-BE64-EE48E7C7B325}" srcOrd="0" destOrd="0" presId="urn:microsoft.com/office/officeart/2005/8/layout/hierarchy1"/>
    <dgm:cxn modelId="{223078A1-F7B4-4AEF-BE5A-4CC9CF6F015F}" type="presOf" srcId="{EA1BE20B-3514-4834-82C9-FFD1274D1EF5}" destId="{B28721CC-8830-4882-B832-A56C1FC9FD7F}" srcOrd="0" destOrd="0" presId="urn:microsoft.com/office/officeart/2005/8/layout/hierarchy1"/>
    <dgm:cxn modelId="{2426D9D3-B029-4C6D-96E6-9026D471B9FC}" type="presOf" srcId="{B51FD7FD-2E1B-42C5-8DCE-36BC41A3D975}" destId="{C2A75EBE-1BC4-4B91-8288-E0376A3CB5BD}" srcOrd="0" destOrd="0" presId="urn:microsoft.com/office/officeart/2005/8/layout/hierarchy1"/>
    <dgm:cxn modelId="{E5D0687A-5571-426F-A557-46A85F47CABF}" type="presParOf" srcId="{C2A75EBE-1BC4-4B91-8288-E0376A3CB5BD}" destId="{2B3FBAFB-C6A7-45BE-B6BB-B7C8F67A4F07}" srcOrd="0" destOrd="0" presId="urn:microsoft.com/office/officeart/2005/8/layout/hierarchy1"/>
    <dgm:cxn modelId="{E9BF167D-393A-4406-9A42-238278943AB7}" type="presParOf" srcId="{2B3FBAFB-C6A7-45BE-B6BB-B7C8F67A4F07}" destId="{88A9A58F-2D30-4F19-B8F6-1F66CCC59484}" srcOrd="0" destOrd="0" presId="urn:microsoft.com/office/officeart/2005/8/layout/hierarchy1"/>
    <dgm:cxn modelId="{CE084652-0798-4431-BB17-39F5D7A49396}" type="presParOf" srcId="{88A9A58F-2D30-4F19-B8F6-1F66CCC59484}" destId="{A088F41A-60E4-4F94-AAAC-90D177241CEB}" srcOrd="0" destOrd="0" presId="urn:microsoft.com/office/officeart/2005/8/layout/hierarchy1"/>
    <dgm:cxn modelId="{3F7EF326-7B87-4DC8-A8AB-C3E5F4D1DED9}" type="presParOf" srcId="{88A9A58F-2D30-4F19-B8F6-1F66CCC59484}" destId="{B28721CC-8830-4882-B832-A56C1FC9FD7F}" srcOrd="1" destOrd="0" presId="urn:microsoft.com/office/officeart/2005/8/layout/hierarchy1"/>
    <dgm:cxn modelId="{15927C9B-B5D9-4E8A-B187-D9426DECC4A1}" type="presParOf" srcId="{2B3FBAFB-C6A7-45BE-B6BB-B7C8F67A4F07}" destId="{915C65AF-FC2F-4DA7-AAB1-925BFDFEC864}" srcOrd="1" destOrd="0" presId="urn:microsoft.com/office/officeart/2005/8/layout/hierarchy1"/>
    <dgm:cxn modelId="{9E822F2A-546A-4ADF-A343-35AE973E951C}" type="presParOf" srcId="{C2A75EBE-1BC4-4B91-8288-E0376A3CB5BD}" destId="{D888D92A-153C-4BAF-9D7B-0B9915439C18}" srcOrd="1" destOrd="0" presId="urn:microsoft.com/office/officeart/2005/8/layout/hierarchy1"/>
    <dgm:cxn modelId="{18543D79-73EA-4BAC-ACB6-7DFD73BF37F3}" type="presParOf" srcId="{D888D92A-153C-4BAF-9D7B-0B9915439C18}" destId="{129A3378-3937-4FA5-8B64-21E2D2A8C1D2}" srcOrd="0" destOrd="0" presId="urn:microsoft.com/office/officeart/2005/8/layout/hierarchy1"/>
    <dgm:cxn modelId="{F85C0341-39DE-4B2F-A9A4-BD6DFE5B282E}" type="presParOf" srcId="{129A3378-3937-4FA5-8B64-21E2D2A8C1D2}" destId="{074B4218-3FC1-422F-AD2E-E5C4903DED86}" srcOrd="0" destOrd="0" presId="urn:microsoft.com/office/officeart/2005/8/layout/hierarchy1"/>
    <dgm:cxn modelId="{7DB58ED4-840B-47B8-9D37-7C03D923F5FF}" type="presParOf" srcId="{129A3378-3937-4FA5-8B64-21E2D2A8C1D2}" destId="{68078168-5C4C-4BF7-BE64-EE48E7C7B325}" srcOrd="1" destOrd="0" presId="urn:microsoft.com/office/officeart/2005/8/layout/hierarchy1"/>
    <dgm:cxn modelId="{4B1A4D43-551F-4F72-9E6E-375222A43357}" type="presParOf" srcId="{D888D92A-153C-4BAF-9D7B-0B9915439C18}" destId="{E87C572E-4CA9-47B1-B0A8-63668F1266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dirty="0"/>
            <a:t>Setup A: Cleaned tokens</a:t>
          </a: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dirty="0"/>
            <a:t>Setup B: </a:t>
          </a:r>
          <a:r>
            <a:rPr lang="en-SG" dirty="0" err="1"/>
            <a:t>GloVe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AAF539D2-25C1-42E0-AF83-6C3A5838A683}">
      <dgm:prSet/>
      <dgm:spPr/>
      <dgm:t>
        <a:bodyPr/>
        <a:lstStyle/>
        <a:p>
          <a:r>
            <a:rPr lang="en-SG"/>
            <a:t>Trained for 200 epochs</a:t>
          </a:r>
          <a:endParaRPr lang="en-US" dirty="0"/>
        </a:p>
      </dgm:t>
    </dgm:pt>
    <dgm:pt modelId="{36FB9A81-D2D7-4278-A948-78D2A7C6E8FD}" type="parTrans" cxnId="{50169AC7-8393-4634-B805-C26D7A839457}">
      <dgm:prSet/>
      <dgm:spPr/>
      <dgm:t>
        <a:bodyPr/>
        <a:lstStyle/>
        <a:p>
          <a:endParaRPr lang="en-SG"/>
        </a:p>
      </dgm:t>
    </dgm:pt>
    <dgm:pt modelId="{7CA3AF09-AF4A-4ADE-B3E5-958B96C057B1}" type="sibTrans" cxnId="{50169AC7-8393-4634-B805-C26D7A839457}">
      <dgm:prSet/>
      <dgm:spPr/>
      <dgm:t>
        <a:bodyPr/>
        <a:lstStyle/>
        <a:p>
          <a:endParaRPr lang="en-SG"/>
        </a:p>
      </dgm:t>
    </dgm:pt>
    <dgm:pt modelId="{ADC36374-3F75-4621-99F0-392D59CFD912}">
      <dgm:prSet/>
      <dgm:spPr/>
      <dgm:t>
        <a:bodyPr/>
        <a:lstStyle/>
        <a:p>
          <a:r>
            <a:rPr lang="en-SG"/>
            <a:t>Categorical cross-entropy loss of 3.7964</a:t>
          </a:r>
          <a:endParaRPr lang="en-SG" dirty="0"/>
        </a:p>
      </dgm:t>
    </dgm:pt>
    <dgm:pt modelId="{BFD1BCE6-9EBC-41A3-8C7F-E8325D8BEA58}" type="parTrans" cxnId="{E9BFF28C-0F27-4458-8E10-5F2F5C2B83F0}">
      <dgm:prSet/>
      <dgm:spPr/>
      <dgm:t>
        <a:bodyPr/>
        <a:lstStyle/>
        <a:p>
          <a:endParaRPr lang="en-SG"/>
        </a:p>
      </dgm:t>
    </dgm:pt>
    <dgm:pt modelId="{C4BA49DA-016C-4B39-9665-3AC4C1568F10}" type="sibTrans" cxnId="{E9BFF28C-0F27-4458-8E10-5F2F5C2B83F0}">
      <dgm:prSet/>
      <dgm:spPr/>
      <dgm:t>
        <a:bodyPr/>
        <a:lstStyle/>
        <a:p>
          <a:endParaRPr lang="en-SG"/>
        </a:p>
      </dgm:t>
    </dgm:pt>
    <dgm:pt modelId="{1B7EA73C-C005-49F3-91C9-A2397C814B56}">
      <dgm:prSet/>
      <dgm:spPr/>
      <dgm:t>
        <a:bodyPr/>
        <a:lstStyle/>
        <a:p>
          <a:r>
            <a:rPr lang="en-SG" dirty="0"/>
            <a:t>Trained for 109 epochs</a:t>
          </a:r>
          <a:endParaRPr lang="en-US" dirty="0"/>
        </a:p>
      </dgm:t>
    </dgm:pt>
    <dgm:pt modelId="{58FE6FFE-50AB-4E6C-81AC-6D77406F4E57}" type="parTrans" cxnId="{2287FF53-33D3-4C1A-96FE-336BE6039E2C}">
      <dgm:prSet/>
      <dgm:spPr/>
      <dgm:t>
        <a:bodyPr/>
        <a:lstStyle/>
        <a:p>
          <a:endParaRPr lang="en-SG"/>
        </a:p>
      </dgm:t>
    </dgm:pt>
    <dgm:pt modelId="{F447472D-BB80-4EF3-9969-75DE55259C1A}" type="sibTrans" cxnId="{2287FF53-33D3-4C1A-96FE-336BE6039E2C}">
      <dgm:prSet/>
      <dgm:spPr/>
      <dgm:t>
        <a:bodyPr/>
        <a:lstStyle/>
        <a:p>
          <a:endParaRPr lang="en-SG"/>
        </a:p>
      </dgm:t>
    </dgm:pt>
    <dgm:pt modelId="{58811871-76F9-43B8-A933-94292D964EEB}">
      <dgm:prSet/>
      <dgm:spPr/>
      <dgm:t>
        <a:bodyPr/>
        <a:lstStyle/>
        <a:p>
          <a:r>
            <a:rPr lang="en-SG" dirty="0"/>
            <a:t>(Sparse) categorical cross-entropy loss of 2.4030</a:t>
          </a:r>
        </a:p>
      </dgm:t>
    </dgm:pt>
    <dgm:pt modelId="{42A7F27D-AA75-4A06-B78A-CF1D793EE549}" type="parTrans" cxnId="{B7CFFF6E-35E9-48FD-8DD7-238FC3426B64}">
      <dgm:prSet/>
      <dgm:spPr/>
      <dgm:t>
        <a:bodyPr/>
        <a:lstStyle/>
        <a:p>
          <a:endParaRPr lang="en-SG"/>
        </a:p>
      </dgm:t>
    </dgm:pt>
    <dgm:pt modelId="{68870ECC-B426-4541-A03A-BB753B135025}" type="sibTrans" cxnId="{B7CFFF6E-35E9-48FD-8DD7-238FC3426B64}">
      <dgm:prSet/>
      <dgm:spPr/>
      <dgm:t>
        <a:bodyPr/>
        <a:lstStyle/>
        <a:p>
          <a:endParaRPr lang="en-SG"/>
        </a:p>
      </dgm:t>
    </dgm:pt>
    <dgm:pt modelId="{92FA95AF-83FF-4A51-95CE-8253D678589D}">
      <dgm:prSet/>
      <dgm:spPr/>
      <dgm:t>
        <a:bodyPr/>
        <a:lstStyle/>
        <a:p>
          <a:r>
            <a:rPr lang="en-SG" dirty="0"/>
            <a:t> No improvements beyond</a:t>
          </a:r>
          <a:endParaRPr lang="en-US" dirty="0"/>
        </a:p>
      </dgm:t>
    </dgm:pt>
    <dgm:pt modelId="{BCE6FFD2-86A0-46E5-9672-EA8EFDCF69E6}" type="parTrans" cxnId="{45A8EA28-0B50-4721-B84E-6645D91AB898}">
      <dgm:prSet/>
      <dgm:spPr/>
      <dgm:t>
        <a:bodyPr/>
        <a:lstStyle/>
        <a:p>
          <a:endParaRPr lang="en-SG"/>
        </a:p>
      </dgm:t>
    </dgm:pt>
    <dgm:pt modelId="{008E0E5D-9753-4390-9DA3-CCE7B276A44F}" type="sibTrans" cxnId="{45A8EA28-0B50-4721-B84E-6645D91AB898}">
      <dgm:prSet/>
      <dgm:spPr/>
      <dgm:t>
        <a:bodyPr/>
        <a:lstStyle/>
        <a:p>
          <a:endParaRPr lang="en-SG"/>
        </a:p>
      </dgm:t>
    </dgm:pt>
    <dgm:pt modelId="{317DF6AB-FC16-4EBC-B2DA-D542DE6B17EC}" type="pres">
      <dgm:prSet presAssocID="{B51FD7FD-2E1B-42C5-8DCE-36BC41A3D975}" presName="linear" presStyleCnt="0">
        <dgm:presLayoutVars>
          <dgm:dir/>
          <dgm:animLvl val="lvl"/>
          <dgm:resizeHandles val="exact"/>
        </dgm:presLayoutVars>
      </dgm:prSet>
      <dgm:spPr/>
    </dgm:pt>
    <dgm:pt modelId="{36C70FEC-1920-48B7-94D0-AE4F009536AC}" type="pres">
      <dgm:prSet presAssocID="{EA1BE20B-3514-4834-82C9-FFD1274D1EF5}" presName="parentLin" presStyleCnt="0"/>
      <dgm:spPr/>
    </dgm:pt>
    <dgm:pt modelId="{C01F2891-A31A-473C-AC2B-DD5AB415D602}" type="pres">
      <dgm:prSet presAssocID="{EA1BE20B-3514-4834-82C9-FFD1274D1EF5}" presName="parentLeftMargin" presStyleLbl="node1" presStyleIdx="0" presStyleCnt="2"/>
      <dgm:spPr/>
    </dgm:pt>
    <dgm:pt modelId="{2F24D820-EDD8-4D2C-9CE1-56027B3D1F05}" type="pres">
      <dgm:prSet presAssocID="{EA1BE20B-3514-4834-82C9-FFD1274D1E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034D94-E26C-45F3-AB73-FFE1B73F9D7D}" type="pres">
      <dgm:prSet presAssocID="{EA1BE20B-3514-4834-82C9-FFD1274D1EF5}" presName="negativeSpace" presStyleCnt="0"/>
      <dgm:spPr/>
    </dgm:pt>
    <dgm:pt modelId="{F19BC273-39FE-42E1-967C-C9F02BF3E281}" type="pres">
      <dgm:prSet presAssocID="{EA1BE20B-3514-4834-82C9-FFD1274D1EF5}" presName="childText" presStyleLbl="conFgAcc1" presStyleIdx="0" presStyleCnt="2">
        <dgm:presLayoutVars>
          <dgm:bulletEnabled val="1"/>
        </dgm:presLayoutVars>
      </dgm:prSet>
      <dgm:spPr/>
    </dgm:pt>
    <dgm:pt modelId="{D19909C6-66CF-4298-901E-B07627FAC3CA}" type="pres">
      <dgm:prSet presAssocID="{F6040B11-6D29-45A3-A059-442516CE78B9}" presName="spaceBetweenRectangles" presStyleCnt="0"/>
      <dgm:spPr/>
    </dgm:pt>
    <dgm:pt modelId="{A8FE8C9A-DC90-4F4E-8248-A9073304FFBC}" type="pres">
      <dgm:prSet presAssocID="{5E10AD4C-0DF6-457D-9402-A278C3EEA63A}" presName="parentLin" presStyleCnt="0"/>
      <dgm:spPr/>
    </dgm:pt>
    <dgm:pt modelId="{918697B1-2562-43AF-BCD0-9B3D51C6ABD1}" type="pres">
      <dgm:prSet presAssocID="{5E10AD4C-0DF6-457D-9402-A278C3EEA63A}" presName="parentLeftMargin" presStyleLbl="node1" presStyleIdx="0" presStyleCnt="2"/>
      <dgm:spPr/>
    </dgm:pt>
    <dgm:pt modelId="{26460480-8C80-4221-A79D-C988D9A624AC}" type="pres">
      <dgm:prSet presAssocID="{5E10AD4C-0DF6-457D-9402-A278C3EEA6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2A92AD-C815-4A90-9A7B-D29A4BC50940}" type="pres">
      <dgm:prSet presAssocID="{5E10AD4C-0DF6-457D-9402-A278C3EEA63A}" presName="negativeSpace" presStyleCnt="0"/>
      <dgm:spPr/>
    </dgm:pt>
    <dgm:pt modelId="{9C5FD2CE-4818-4516-969B-22C7061B1F43}" type="pres">
      <dgm:prSet presAssocID="{5E10AD4C-0DF6-457D-9402-A278C3EEA6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A8EA61F-4A77-41B4-B4EC-488F6D4CA0EE}" type="presOf" srcId="{5E10AD4C-0DF6-457D-9402-A278C3EEA63A}" destId="{26460480-8C80-4221-A79D-C988D9A624AC}" srcOrd="1" destOrd="0" presId="urn:microsoft.com/office/officeart/2005/8/layout/list1"/>
    <dgm:cxn modelId="{45A8EA28-0B50-4721-B84E-6645D91AB898}" srcId="{1B7EA73C-C005-49F3-91C9-A2397C814B56}" destId="{92FA95AF-83FF-4A51-95CE-8253D678589D}" srcOrd="0" destOrd="0" parTransId="{BCE6FFD2-86A0-46E5-9672-EA8EFDCF69E6}" sibTransId="{008E0E5D-9753-4390-9DA3-CCE7B276A44F}"/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7CFFF6E-35E9-48FD-8DD7-238FC3426B64}" srcId="{5E10AD4C-0DF6-457D-9402-A278C3EEA63A}" destId="{58811871-76F9-43B8-A933-94292D964EEB}" srcOrd="1" destOrd="0" parTransId="{42A7F27D-AA75-4A06-B78A-CF1D793EE549}" sibTransId="{68870ECC-B426-4541-A03A-BB753B135025}"/>
    <dgm:cxn modelId="{2287FF53-33D3-4C1A-96FE-336BE6039E2C}" srcId="{5E10AD4C-0DF6-457D-9402-A278C3EEA63A}" destId="{1B7EA73C-C005-49F3-91C9-A2397C814B56}" srcOrd="0" destOrd="0" parTransId="{58FE6FFE-50AB-4E6C-81AC-6D77406F4E57}" sibTransId="{F447472D-BB80-4EF3-9969-75DE55259C1A}"/>
    <dgm:cxn modelId="{46F1B777-095B-4A6E-8F60-CBA5AACD5BC5}" type="presOf" srcId="{EA1BE20B-3514-4834-82C9-FFD1274D1EF5}" destId="{C01F2891-A31A-473C-AC2B-DD5AB415D602}" srcOrd="0" destOrd="0" presId="urn:microsoft.com/office/officeart/2005/8/layout/list1"/>
    <dgm:cxn modelId="{5BC5155A-F954-4FF1-8A9F-34CD0620E01F}" type="presOf" srcId="{58811871-76F9-43B8-A933-94292D964EEB}" destId="{9C5FD2CE-4818-4516-969B-22C7061B1F43}" srcOrd="0" destOrd="2" presId="urn:microsoft.com/office/officeart/2005/8/layout/list1"/>
    <dgm:cxn modelId="{CC84B17C-BD6F-4D7F-AD0D-11BCA8E224C8}" type="presOf" srcId="{EA1BE20B-3514-4834-82C9-FFD1274D1EF5}" destId="{2F24D820-EDD8-4D2C-9CE1-56027B3D1F05}" srcOrd="1" destOrd="0" presId="urn:microsoft.com/office/officeart/2005/8/layout/list1"/>
    <dgm:cxn modelId="{E9BFF28C-0F27-4458-8E10-5F2F5C2B83F0}" srcId="{EA1BE20B-3514-4834-82C9-FFD1274D1EF5}" destId="{ADC36374-3F75-4621-99F0-392D59CFD912}" srcOrd="1" destOrd="0" parTransId="{BFD1BCE6-9EBC-41A3-8C7F-E8325D8BEA58}" sibTransId="{C4BA49DA-016C-4B39-9665-3AC4C1568F1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D45D1B92-BC19-49F2-AC94-E617FF970453}" type="presOf" srcId="{B51FD7FD-2E1B-42C5-8DCE-36BC41A3D975}" destId="{317DF6AB-FC16-4EBC-B2DA-D542DE6B17EC}" srcOrd="0" destOrd="0" presId="urn:microsoft.com/office/officeart/2005/8/layout/list1"/>
    <dgm:cxn modelId="{5798129A-DAF5-4817-8B8C-5D2E5993E1E7}" type="presOf" srcId="{AAF539D2-25C1-42E0-AF83-6C3A5838A683}" destId="{F19BC273-39FE-42E1-967C-C9F02BF3E281}" srcOrd="0" destOrd="0" presId="urn:microsoft.com/office/officeart/2005/8/layout/list1"/>
    <dgm:cxn modelId="{8761B5BD-A311-4E87-9B44-FE868BB3FEAD}" type="presOf" srcId="{ADC36374-3F75-4621-99F0-392D59CFD912}" destId="{F19BC273-39FE-42E1-967C-C9F02BF3E281}" srcOrd="0" destOrd="1" presId="urn:microsoft.com/office/officeart/2005/8/layout/list1"/>
    <dgm:cxn modelId="{50169AC7-8393-4634-B805-C26D7A839457}" srcId="{EA1BE20B-3514-4834-82C9-FFD1274D1EF5}" destId="{AAF539D2-25C1-42E0-AF83-6C3A5838A683}" srcOrd="0" destOrd="0" parTransId="{36FB9A81-D2D7-4278-A948-78D2A7C6E8FD}" sibTransId="{7CA3AF09-AF4A-4ADE-B3E5-958B96C057B1}"/>
    <dgm:cxn modelId="{8F04E4D3-F32E-4D79-8850-C0F9F1B93B45}" type="presOf" srcId="{1B7EA73C-C005-49F3-91C9-A2397C814B56}" destId="{9C5FD2CE-4818-4516-969B-22C7061B1F43}" srcOrd="0" destOrd="0" presId="urn:microsoft.com/office/officeart/2005/8/layout/list1"/>
    <dgm:cxn modelId="{D67772DF-8595-4BED-8142-D92556296553}" type="presOf" srcId="{5E10AD4C-0DF6-457D-9402-A278C3EEA63A}" destId="{918697B1-2562-43AF-BCD0-9B3D51C6ABD1}" srcOrd="0" destOrd="0" presId="urn:microsoft.com/office/officeart/2005/8/layout/list1"/>
    <dgm:cxn modelId="{DC64D7FA-6C8B-4B58-B1F0-0F5D76999A94}" type="presOf" srcId="{92FA95AF-83FF-4A51-95CE-8253D678589D}" destId="{9C5FD2CE-4818-4516-969B-22C7061B1F43}" srcOrd="0" destOrd="1" presId="urn:microsoft.com/office/officeart/2005/8/layout/list1"/>
    <dgm:cxn modelId="{E3A1E9FC-07BF-43E3-BF78-E320ED645A59}" type="presParOf" srcId="{317DF6AB-FC16-4EBC-B2DA-D542DE6B17EC}" destId="{36C70FEC-1920-48B7-94D0-AE4F009536AC}" srcOrd="0" destOrd="0" presId="urn:microsoft.com/office/officeart/2005/8/layout/list1"/>
    <dgm:cxn modelId="{6F06D4A6-BAF6-496F-AE90-99AD283D261D}" type="presParOf" srcId="{36C70FEC-1920-48B7-94D0-AE4F009536AC}" destId="{C01F2891-A31A-473C-AC2B-DD5AB415D602}" srcOrd="0" destOrd="0" presId="urn:microsoft.com/office/officeart/2005/8/layout/list1"/>
    <dgm:cxn modelId="{EDA2B652-F8BF-4F1A-8B3A-F3B30EEE95BC}" type="presParOf" srcId="{36C70FEC-1920-48B7-94D0-AE4F009536AC}" destId="{2F24D820-EDD8-4D2C-9CE1-56027B3D1F05}" srcOrd="1" destOrd="0" presId="urn:microsoft.com/office/officeart/2005/8/layout/list1"/>
    <dgm:cxn modelId="{5196659E-F496-4176-84EE-C6ED074A14EE}" type="presParOf" srcId="{317DF6AB-FC16-4EBC-B2DA-D542DE6B17EC}" destId="{E6034D94-E26C-45F3-AB73-FFE1B73F9D7D}" srcOrd="1" destOrd="0" presId="urn:microsoft.com/office/officeart/2005/8/layout/list1"/>
    <dgm:cxn modelId="{A6C5D444-E9B7-4E48-8B66-8638B639F80B}" type="presParOf" srcId="{317DF6AB-FC16-4EBC-B2DA-D542DE6B17EC}" destId="{F19BC273-39FE-42E1-967C-C9F02BF3E281}" srcOrd="2" destOrd="0" presId="urn:microsoft.com/office/officeart/2005/8/layout/list1"/>
    <dgm:cxn modelId="{0FBF745F-EE46-48CA-ABA4-65B217AAFA2A}" type="presParOf" srcId="{317DF6AB-FC16-4EBC-B2DA-D542DE6B17EC}" destId="{D19909C6-66CF-4298-901E-B07627FAC3CA}" srcOrd="3" destOrd="0" presId="urn:microsoft.com/office/officeart/2005/8/layout/list1"/>
    <dgm:cxn modelId="{BC4B3C4C-849D-448C-9D2F-1DD90D0092E0}" type="presParOf" srcId="{317DF6AB-FC16-4EBC-B2DA-D542DE6B17EC}" destId="{A8FE8C9A-DC90-4F4E-8248-A9073304FFBC}" srcOrd="4" destOrd="0" presId="urn:microsoft.com/office/officeart/2005/8/layout/list1"/>
    <dgm:cxn modelId="{508931FE-7CDB-4A0F-9991-163D6059E593}" type="presParOf" srcId="{A8FE8C9A-DC90-4F4E-8248-A9073304FFBC}" destId="{918697B1-2562-43AF-BCD0-9B3D51C6ABD1}" srcOrd="0" destOrd="0" presId="urn:microsoft.com/office/officeart/2005/8/layout/list1"/>
    <dgm:cxn modelId="{4E166549-B553-42FD-BA5C-707ECFC05DB6}" type="presParOf" srcId="{A8FE8C9A-DC90-4F4E-8248-A9073304FFBC}" destId="{26460480-8C80-4221-A79D-C988D9A624AC}" srcOrd="1" destOrd="0" presId="urn:microsoft.com/office/officeart/2005/8/layout/list1"/>
    <dgm:cxn modelId="{34366BB1-6C62-46C5-8677-5A03D6168767}" type="presParOf" srcId="{317DF6AB-FC16-4EBC-B2DA-D542DE6B17EC}" destId="{CE2A92AD-C815-4A90-9A7B-D29A4BC50940}" srcOrd="5" destOrd="0" presId="urn:microsoft.com/office/officeart/2005/8/layout/list1"/>
    <dgm:cxn modelId="{43958CC2-9413-4C55-9CD2-94E2C3AC7C0B}" type="presParOf" srcId="{317DF6AB-FC16-4EBC-B2DA-D542DE6B17EC}" destId="{9C5FD2CE-4818-4516-969B-22C7061B1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GB" dirty="0"/>
            <a:t>what smoke </a:t>
          </a:r>
        </a:p>
        <a:p>
          <a:r>
            <a:rPr lang="en-GB" dirty="0"/>
            <a:t>more rumpled sunsets </a:t>
          </a:r>
        </a:p>
        <a:p>
          <a:r>
            <a:rPr lang="en-GB" dirty="0"/>
            <a:t>in the conch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2AA100BB-6133-4FC8-9F3B-BA5B5251AAF1}">
      <dgm:prSet/>
      <dgm:spPr/>
      <dgm:t>
        <a:bodyPr/>
        <a:lstStyle/>
        <a:p>
          <a:r>
            <a:rPr lang="en-GB" dirty="0"/>
            <a:t>morning night </a:t>
          </a:r>
        </a:p>
        <a:p>
          <a:r>
            <a:rPr lang="en-GB" dirty="0"/>
            <a:t>before shadows </a:t>
          </a:r>
        </a:p>
        <a:p>
          <a:r>
            <a:rPr lang="en-GB" dirty="0"/>
            <a:t>in the horses </a:t>
          </a:r>
          <a:endParaRPr lang="en-SG" dirty="0"/>
        </a:p>
      </dgm:t>
    </dgm:pt>
    <dgm:pt modelId="{E38A6268-A255-49DC-B3A1-4C6EB480A139}" type="parTrans" cxnId="{F2439942-1891-4557-B4E5-7B1BDC0AD240}">
      <dgm:prSet/>
      <dgm:spPr/>
      <dgm:t>
        <a:bodyPr/>
        <a:lstStyle/>
        <a:p>
          <a:endParaRPr lang="en-SG"/>
        </a:p>
      </dgm:t>
    </dgm:pt>
    <dgm:pt modelId="{447C8352-3DFF-4A78-81EF-337BA172E964}" type="sibTrans" cxnId="{F2439942-1891-4557-B4E5-7B1BDC0AD240}">
      <dgm:prSet/>
      <dgm:spPr/>
      <dgm:t>
        <a:bodyPr/>
        <a:lstStyle/>
        <a:p>
          <a:endParaRPr lang="en-SG"/>
        </a:p>
      </dgm:t>
    </dgm:pt>
    <dgm:pt modelId="{CADB36CA-8581-40E3-834C-452A90E59B2E}">
      <dgm:prSet/>
      <dgm:spPr/>
      <dgm:t>
        <a:bodyPr/>
        <a:lstStyle/>
        <a:p>
          <a:r>
            <a:rPr lang="en-GB" dirty="0" err="1"/>
            <a:t>february</a:t>
          </a:r>
          <a:r>
            <a:rPr lang="en-GB" dirty="0"/>
            <a:t> night </a:t>
          </a:r>
        </a:p>
        <a:p>
          <a:r>
            <a:rPr lang="en-GB" dirty="0"/>
            <a:t>the sand </a:t>
          </a:r>
        </a:p>
        <a:p>
          <a:r>
            <a:rPr lang="en-GB" dirty="0"/>
            <a:t>of his firs </a:t>
          </a:r>
          <a:endParaRPr lang="en-SG" dirty="0"/>
        </a:p>
      </dgm:t>
    </dgm:pt>
    <dgm:pt modelId="{6B9D7360-308D-4A9E-8D63-91ABCBB708D7}" type="parTrans" cxnId="{602033E0-4DD8-40D5-8AA1-413D5C555FF8}">
      <dgm:prSet/>
      <dgm:spPr/>
      <dgm:t>
        <a:bodyPr/>
        <a:lstStyle/>
        <a:p>
          <a:endParaRPr lang="en-SG"/>
        </a:p>
      </dgm:t>
    </dgm:pt>
    <dgm:pt modelId="{B5B2AC25-5AD0-4582-80C0-1B72028B5A43}" type="sibTrans" cxnId="{602033E0-4DD8-40D5-8AA1-413D5C555FF8}">
      <dgm:prSet/>
      <dgm:spPr/>
      <dgm:t>
        <a:bodyPr/>
        <a:lstStyle/>
        <a:p>
          <a:endParaRPr lang="en-SG"/>
        </a:p>
      </dgm:t>
    </dgm:pt>
    <dgm:pt modelId="{3084B47A-F2EF-4AD2-B3BB-3ED9AE6B8954}">
      <dgm:prSet/>
      <dgm:spPr/>
      <dgm:t>
        <a:bodyPr/>
        <a:lstStyle/>
        <a:p>
          <a:r>
            <a:rPr lang="en-GB" dirty="0"/>
            <a:t>tis sand </a:t>
          </a:r>
        </a:p>
        <a:p>
          <a:r>
            <a:rPr lang="en-GB" dirty="0"/>
            <a:t>the same of bonfires </a:t>
          </a:r>
        </a:p>
        <a:p>
          <a:r>
            <a:rPr lang="en-GB" dirty="0"/>
            <a:t>on the scorching </a:t>
          </a:r>
        </a:p>
      </dgm:t>
    </dgm:pt>
    <dgm:pt modelId="{DC30015C-3185-42CA-BD24-8E50EA5B9171}" type="parTrans" cxnId="{ADC76F33-2026-4AB1-AF71-753E60B46E9C}">
      <dgm:prSet/>
      <dgm:spPr/>
      <dgm:t>
        <a:bodyPr/>
        <a:lstStyle/>
        <a:p>
          <a:endParaRPr lang="en-SG"/>
        </a:p>
      </dgm:t>
    </dgm:pt>
    <dgm:pt modelId="{6B5BB36F-FA61-448E-966B-5ABAE1FFF0DC}" type="sibTrans" cxnId="{ADC76F33-2026-4AB1-AF71-753E60B46E9C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D5F9311E-B51E-47D2-BCE5-646F552DAC2B}" type="pres">
      <dgm:prSet presAssocID="{2AA100BB-6133-4FC8-9F3B-BA5B5251AAF1}" presName="thickLine" presStyleLbl="alignNode1" presStyleIdx="1" presStyleCnt="4"/>
      <dgm:spPr/>
    </dgm:pt>
    <dgm:pt modelId="{CC58807F-EA07-4B85-B4B5-23158CF08603}" type="pres">
      <dgm:prSet presAssocID="{2AA100BB-6133-4FC8-9F3B-BA5B5251AAF1}" presName="horz1" presStyleCnt="0"/>
      <dgm:spPr/>
    </dgm:pt>
    <dgm:pt modelId="{46333F85-AEA6-45A8-A430-F2D394866DE6}" type="pres">
      <dgm:prSet presAssocID="{2AA100BB-6133-4FC8-9F3B-BA5B5251AAF1}" presName="tx1" presStyleLbl="revTx" presStyleIdx="1" presStyleCnt="4"/>
      <dgm:spPr/>
    </dgm:pt>
    <dgm:pt modelId="{0B6A2678-BCA8-4884-8C90-71817035C9DC}" type="pres">
      <dgm:prSet presAssocID="{2AA100BB-6133-4FC8-9F3B-BA5B5251AAF1}" presName="vert1" presStyleCnt="0"/>
      <dgm:spPr/>
    </dgm:pt>
    <dgm:pt modelId="{B89F2DE7-42D2-437D-AA39-9C0B8879A8C3}" type="pres">
      <dgm:prSet presAssocID="{CADB36CA-8581-40E3-834C-452A90E59B2E}" presName="thickLine" presStyleLbl="alignNode1" presStyleIdx="2" presStyleCnt="4"/>
      <dgm:spPr/>
    </dgm:pt>
    <dgm:pt modelId="{132331DE-3018-41F9-8875-041961D17339}" type="pres">
      <dgm:prSet presAssocID="{CADB36CA-8581-40E3-834C-452A90E59B2E}" presName="horz1" presStyleCnt="0"/>
      <dgm:spPr/>
    </dgm:pt>
    <dgm:pt modelId="{373C6279-CB0B-41E5-9043-9A5166EB7B7A}" type="pres">
      <dgm:prSet presAssocID="{CADB36CA-8581-40E3-834C-452A90E59B2E}" presName="tx1" presStyleLbl="revTx" presStyleIdx="2" presStyleCnt="4"/>
      <dgm:spPr/>
    </dgm:pt>
    <dgm:pt modelId="{7065F96F-54FF-41E3-BB56-CB4CC87B9B6A}" type="pres">
      <dgm:prSet presAssocID="{CADB36CA-8581-40E3-834C-452A90E59B2E}" presName="vert1" presStyleCnt="0"/>
      <dgm:spPr/>
    </dgm:pt>
    <dgm:pt modelId="{E052DE40-9590-4C5E-AFB8-A9D44156EA0E}" type="pres">
      <dgm:prSet presAssocID="{3084B47A-F2EF-4AD2-B3BB-3ED9AE6B8954}" presName="thickLine" presStyleLbl="alignNode1" presStyleIdx="3" presStyleCnt="4"/>
      <dgm:spPr/>
    </dgm:pt>
    <dgm:pt modelId="{AC8C67D8-6270-485C-8467-6F6640CC6517}" type="pres">
      <dgm:prSet presAssocID="{3084B47A-F2EF-4AD2-B3BB-3ED9AE6B8954}" presName="horz1" presStyleCnt="0"/>
      <dgm:spPr/>
    </dgm:pt>
    <dgm:pt modelId="{38F1611D-AF39-457F-8463-8DA55FB1F17E}" type="pres">
      <dgm:prSet presAssocID="{3084B47A-F2EF-4AD2-B3BB-3ED9AE6B8954}" presName="tx1" presStyleLbl="revTx" presStyleIdx="3" presStyleCnt="4"/>
      <dgm:spPr/>
    </dgm:pt>
    <dgm:pt modelId="{20046C84-06BA-4F64-9AE9-9515D6AB84CF}" type="pres">
      <dgm:prSet presAssocID="{3084B47A-F2EF-4AD2-B3BB-3ED9AE6B8954}" presName="vert1" presStyleCnt="0"/>
      <dgm:spPr/>
    </dgm:pt>
  </dgm:ptLst>
  <dgm:cxnLst>
    <dgm:cxn modelId="{39681B0E-47C8-4254-BAE7-7EEF6FCC37B7}" type="presOf" srcId="{2AA100BB-6133-4FC8-9F3B-BA5B5251AAF1}" destId="{46333F85-AEA6-45A8-A430-F2D394866DE6}" srcOrd="0" destOrd="0" presId="urn:microsoft.com/office/officeart/2008/layout/LinedList"/>
    <dgm:cxn modelId="{ADC76F33-2026-4AB1-AF71-753E60B46E9C}" srcId="{7365A3EB-466D-40AC-A8B3-AB4EBEBFE66E}" destId="{3084B47A-F2EF-4AD2-B3BB-3ED9AE6B8954}" srcOrd="3" destOrd="0" parTransId="{DC30015C-3185-42CA-BD24-8E50EA5B9171}" sibTransId="{6B5BB36F-FA61-448E-966B-5ABAE1FFF0DC}"/>
    <dgm:cxn modelId="{F2439942-1891-4557-B4E5-7B1BDC0AD240}" srcId="{7365A3EB-466D-40AC-A8B3-AB4EBEBFE66E}" destId="{2AA100BB-6133-4FC8-9F3B-BA5B5251AAF1}" srcOrd="1" destOrd="0" parTransId="{E38A6268-A255-49DC-B3A1-4C6EB480A139}" sibTransId="{447C8352-3DFF-4A78-81EF-337BA172E964}"/>
    <dgm:cxn modelId="{31C82E64-36D8-474C-82E4-961807CB086F}" type="presOf" srcId="{CADB36CA-8581-40E3-834C-452A90E59B2E}" destId="{373C6279-CB0B-41E5-9043-9A5166EB7B7A}" srcOrd="0" destOrd="0" presId="urn:microsoft.com/office/officeart/2008/layout/LinedList"/>
    <dgm:cxn modelId="{47916564-FD5A-4308-BEB4-60D1342B4D1C}" type="presOf" srcId="{3084B47A-F2EF-4AD2-B3BB-3ED9AE6B8954}" destId="{38F1611D-AF39-457F-8463-8DA55FB1F17E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602033E0-4DD8-40D5-8AA1-413D5C555FF8}" srcId="{7365A3EB-466D-40AC-A8B3-AB4EBEBFE66E}" destId="{CADB36CA-8581-40E3-834C-452A90E59B2E}" srcOrd="2" destOrd="0" parTransId="{6B9D7360-308D-4A9E-8D63-91ABCBB708D7}" sibTransId="{B5B2AC25-5AD0-4582-80C0-1B72028B5A43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87D580A5-D16A-4F16-9EF0-452184728999}" type="presParOf" srcId="{7D630D62-DB13-4428-BFA1-8FFAE45FD816}" destId="{D5F9311E-B51E-47D2-BCE5-646F552DAC2B}" srcOrd="2" destOrd="0" presId="urn:microsoft.com/office/officeart/2008/layout/LinedList"/>
    <dgm:cxn modelId="{D377ECD0-14A8-4E87-BFFF-803467E9F780}" type="presParOf" srcId="{7D630D62-DB13-4428-BFA1-8FFAE45FD816}" destId="{CC58807F-EA07-4B85-B4B5-23158CF08603}" srcOrd="3" destOrd="0" presId="urn:microsoft.com/office/officeart/2008/layout/LinedList"/>
    <dgm:cxn modelId="{C9C0FAFC-C763-46D3-9F89-AB779538D290}" type="presParOf" srcId="{CC58807F-EA07-4B85-B4B5-23158CF08603}" destId="{46333F85-AEA6-45A8-A430-F2D394866DE6}" srcOrd="0" destOrd="0" presId="urn:microsoft.com/office/officeart/2008/layout/LinedList"/>
    <dgm:cxn modelId="{151591A3-7648-49E9-B210-FE4F9CCEDC42}" type="presParOf" srcId="{CC58807F-EA07-4B85-B4B5-23158CF08603}" destId="{0B6A2678-BCA8-4884-8C90-71817035C9DC}" srcOrd="1" destOrd="0" presId="urn:microsoft.com/office/officeart/2008/layout/LinedList"/>
    <dgm:cxn modelId="{849717E0-6945-45E5-B4E5-E3EFDF595B61}" type="presParOf" srcId="{7D630D62-DB13-4428-BFA1-8FFAE45FD816}" destId="{B89F2DE7-42D2-437D-AA39-9C0B8879A8C3}" srcOrd="4" destOrd="0" presId="urn:microsoft.com/office/officeart/2008/layout/LinedList"/>
    <dgm:cxn modelId="{14456B3B-6E4F-4234-9B60-4B1B3FD17E08}" type="presParOf" srcId="{7D630D62-DB13-4428-BFA1-8FFAE45FD816}" destId="{132331DE-3018-41F9-8875-041961D17339}" srcOrd="5" destOrd="0" presId="urn:microsoft.com/office/officeart/2008/layout/LinedList"/>
    <dgm:cxn modelId="{6FB3F8EB-3351-45A7-B240-4F3A180795DB}" type="presParOf" srcId="{132331DE-3018-41F9-8875-041961D17339}" destId="{373C6279-CB0B-41E5-9043-9A5166EB7B7A}" srcOrd="0" destOrd="0" presId="urn:microsoft.com/office/officeart/2008/layout/LinedList"/>
    <dgm:cxn modelId="{9F83D37D-0857-4E27-A8E1-0926758571A7}" type="presParOf" srcId="{132331DE-3018-41F9-8875-041961D17339}" destId="{7065F96F-54FF-41E3-BB56-CB4CC87B9B6A}" srcOrd="1" destOrd="0" presId="urn:microsoft.com/office/officeart/2008/layout/LinedList"/>
    <dgm:cxn modelId="{6096621B-949D-4A08-9390-7D154906C586}" type="presParOf" srcId="{7D630D62-DB13-4428-BFA1-8FFAE45FD816}" destId="{E052DE40-9590-4C5E-AFB8-A9D44156EA0E}" srcOrd="6" destOrd="0" presId="urn:microsoft.com/office/officeart/2008/layout/LinedList"/>
    <dgm:cxn modelId="{3978F6AC-34A0-4D46-8DB1-1EA7DE4E75DE}" type="presParOf" srcId="{7D630D62-DB13-4428-BFA1-8FFAE45FD816}" destId="{AC8C67D8-6270-485C-8467-6F6640CC6517}" srcOrd="7" destOrd="0" presId="urn:microsoft.com/office/officeart/2008/layout/LinedList"/>
    <dgm:cxn modelId="{CA73F32E-EFC0-4A49-A379-4506DDD7A9A2}" type="presParOf" srcId="{AC8C67D8-6270-485C-8467-6F6640CC6517}" destId="{38F1611D-AF39-457F-8463-8DA55FB1F17E}" srcOrd="0" destOrd="0" presId="urn:microsoft.com/office/officeart/2008/layout/LinedList"/>
    <dgm:cxn modelId="{8C34F6B3-ECD4-4529-B4DC-789719457378}" type="presParOf" srcId="{AC8C67D8-6270-485C-8467-6F6640CC6517}" destId="{20046C84-06BA-4F64-9AE9-9515D6AB84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SG"/>
            <a:t>long after the rain </a:t>
          </a:r>
        </a:p>
        <a:p>
          <a:r>
            <a:rPr lang="en-SG"/>
            <a:t>the pregnant woman </a:t>
          </a:r>
        </a:p>
        <a:p>
          <a:r>
            <a:rPr lang="en-SG"/>
            <a:t>swims into the mud 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8421888D-535A-4758-AAB1-54C1303E8355}">
      <dgm:prSet/>
      <dgm:spPr/>
      <dgm:t>
        <a:bodyPr/>
        <a:lstStyle/>
        <a:p>
          <a:r>
            <a:rPr lang="en-SG" dirty="0"/>
            <a:t>winter wind </a:t>
          </a:r>
        </a:p>
        <a:p>
          <a:r>
            <a:rPr lang="en-SG" dirty="0"/>
            <a:t>the baby hippo sings </a:t>
          </a:r>
        </a:p>
        <a:p>
          <a:r>
            <a:rPr lang="en-SG" dirty="0"/>
            <a:t>on the sidewalk </a:t>
          </a:r>
        </a:p>
      </dgm:t>
    </dgm:pt>
    <dgm:pt modelId="{2D188312-7F16-49AD-8B82-CD72E073529B}" type="parTrans" cxnId="{C49BDFC8-ED8E-47E4-9252-03A4373945D1}">
      <dgm:prSet/>
      <dgm:spPr/>
      <dgm:t>
        <a:bodyPr/>
        <a:lstStyle/>
        <a:p>
          <a:endParaRPr lang="en-SG"/>
        </a:p>
      </dgm:t>
    </dgm:pt>
    <dgm:pt modelId="{E1E3DB0D-1CAD-4EC9-BABB-61E9FFD47FE8}" type="sibTrans" cxnId="{C49BDFC8-ED8E-47E4-9252-03A4373945D1}">
      <dgm:prSet/>
      <dgm:spPr/>
      <dgm:t>
        <a:bodyPr/>
        <a:lstStyle/>
        <a:p>
          <a:endParaRPr lang="en-SG"/>
        </a:p>
      </dgm:t>
    </dgm:pt>
    <dgm:pt modelId="{9362C71E-0B7D-4E1F-B108-48A958EBA949}">
      <dgm:prSet/>
      <dgm:spPr/>
      <dgm:t>
        <a:bodyPr/>
        <a:lstStyle/>
        <a:p>
          <a:r>
            <a:rPr lang="en-SG" dirty="0"/>
            <a:t>autumn creek </a:t>
          </a:r>
        </a:p>
        <a:p>
          <a:r>
            <a:rPr lang="en-SG" dirty="0"/>
            <a:t>the fox's eyes </a:t>
          </a:r>
        </a:p>
        <a:p>
          <a:r>
            <a:rPr lang="en-SG" dirty="0"/>
            <a:t>in the closet shop </a:t>
          </a:r>
        </a:p>
      </dgm:t>
    </dgm:pt>
    <dgm:pt modelId="{5711730D-8957-4831-8F93-3F6FD32DBBD5}" type="parTrans" cxnId="{C8DE17F1-DF77-4701-9832-84DDE1397179}">
      <dgm:prSet/>
      <dgm:spPr/>
      <dgm:t>
        <a:bodyPr/>
        <a:lstStyle/>
        <a:p>
          <a:endParaRPr lang="en-SG"/>
        </a:p>
      </dgm:t>
    </dgm:pt>
    <dgm:pt modelId="{15BAFC46-C815-4A70-B5B3-3BA9F5AA579E}" type="sibTrans" cxnId="{C8DE17F1-DF77-4701-9832-84DDE1397179}">
      <dgm:prSet/>
      <dgm:spPr/>
      <dgm:t>
        <a:bodyPr/>
        <a:lstStyle/>
        <a:p>
          <a:endParaRPr lang="en-SG"/>
        </a:p>
      </dgm:t>
    </dgm:pt>
    <dgm:pt modelId="{7C06CC53-01CD-444F-B20D-4B4CC258E33E}">
      <dgm:prSet/>
      <dgm:spPr/>
      <dgm:t>
        <a:bodyPr/>
        <a:lstStyle/>
        <a:p>
          <a:r>
            <a:rPr lang="en-SG" dirty="0"/>
            <a:t>behind the door </a:t>
          </a:r>
        </a:p>
        <a:p>
          <a:r>
            <a:rPr lang="en-SG" dirty="0"/>
            <a:t>the smell of water </a:t>
          </a:r>
        </a:p>
        <a:p>
          <a:r>
            <a:rPr lang="en-SG" dirty="0"/>
            <a:t>on the river-bed </a:t>
          </a:r>
          <a:endParaRPr lang="en-GB" dirty="0"/>
        </a:p>
      </dgm:t>
    </dgm:pt>
    <dgm:pt modelId="{10C84497-A5E0-40D9-80BD-624D37FE265B}" type="parTrans" cxnId="{5817C5E5-7BCE-4593-A00F-AD6E49CA2E66}">
      <dgm:prSet/>
      <dgm:spPr/>
      <dgm:t>
        <a:bodyPr/>
        <a:lstStyle/>
        <a:p>
          <a:endParaRPr lang="en-SG"/>
        </a:p>
      </dgm:t>
    </dgm:pt>
    <dgm:pt modelId="{D83EB194-08E2-48DE-81AB-C30D34E8A01B}" type="sibTrans" cxnId="{5817C5E5-7BCE-4593-A00F-AD6E49CA2E66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2BA3B246-8709-426E-8F26-20312D0492B0}" type="pres">
      <dgm:prSet presAssocID="{8421888D-535A-4758-AAB1-54C1303E8355}" presName="thickLine" presStyleLbl="alignNode1" presStyleIdx="1" presStyleCnt="4"/>
      <dgm:spPr/>
    </dgm:pt>
    <dgm:pt modelId="{F8E5E026-D1FE-4F39-B0AC-2D938D2AD95D}" type="pres">
      <dgm:prSet presAssocID="{8421888D-535A-4758-AAB1-54C1303E8355}" presName="horz1" presStyleCnt="0"/>
      <dgm:spPr/>
    </dgm:pt>
    <dgm:pt modelId="{9DED899F-594E-4225-A8A7-FA06A2AB057B}" type="pres">
      <dgm:prSet presAssocID="{8421888D-535A-4758-AAB1-54C1303E8355}" presName="tx1" presStyleLbl="revTx" presStyleIdx="1" presStyleCnt="4"/>
      <dgm:spPr/>
    </dgm:pt>
    <dgm:pt modelId="{F47AE884-3CE5-4DFB-A745-D653F2879197}" type="pres">
      <dgm:prSet presAssocID="{8421888D-535A-4758-AAB1-54C1303E8355}" presName="vert1" presStyleCnt="0"/>
      <dgm:spPr/>
    </dgm:pt>
    <dgm:pt modelId="{DBB3273B-6548-4EC1-ACE1-86FE128FCD05}" type="pres">
      <dgm:prSet presAssocID="{9362C71E-0B7D-4E1F-B108-48A958EBA949}" presName="thickLine" presStyleLbl="alignNode1" presStyleIdx="2" presStyleCnt="4"/>
      <dgm:spPr/>
    </dgm:pt>
    <dgm:pt modelId="{58C4159E-A192-4A9F-A609-F17DE894FE49}" type="pres">
      <dgm:prSet presAssocID="{9362C71E-0B7D-4E1F-B108-48A958EBA949}" presName="horz1" presStyleCnt="0"/>
      <dgm:spPr/>
    </dgm:pt>
    <dgm:pt modelId="{4319D5DE-71C8-411B-8F47-14545299A515}" type="pres">
      <dgm:prSet presAssocID="{9362C71E-0B7D-4E1F-B108-48A958EBA949}" presName="tx1" presStyleLbl="revTx" presStyleIdx="2" presStyleCnt="4"/>
      <dgm:spPr/>
    </dgm:pt>
    <dgm:pt modelId="{1CC521FD-6231-4517-8D18-47B1EE8E1690}" type="pres">
      <dgm:prSet presAssocID="{9362C71E-0B7D-4E1F-B108-48A958EBA949}" presName="vert1" presStyleCnt="0"/>
      <dgm:spPr/>
    </dgm:pt>
    <dgm:pt modelId="{80030B6E-0832-414C-9646-2625F2726994}" type="pres">
      <dgm:prSet presAssocID="{7C06CC53-01CD-444F-B20D-4B4CC258E33E}" presName="thickLine" presStyleLbl="alignNode1" presStyleIdx="3" presStyleCnt="4"/>
      <dgm:spPr/>
    </dgm:pt>
    <dgm:pt modelId="{B4B6D15A-248B-4C13-A60B-7773B3D5C9A6}" type="pres">
      <dgm:prSet presAssocID="{7C06CC53-01CD-444F-B20D-4B4CC258E33E}" presName="horz1" presStyleCnt="0"/>
      <dgm:spPr/>
    </dgm:pt>
    <dgm:pt modelId="{B654F647-2ADE-4F69-961B-8788E36671B0}" type="pres">
      <dgm:prSet presAssocID="{7C06CC53-01CD-444F-B20D-4B4CC258E33E}" presName="tx1" presStyleLbl="revTx" presStyleIdx="3" presStyleCnt="4"/>
      <dgm:spPr/>
    </dgm:pt>
    <dgm:pt modelId="{226BA3F1-3CF1-4A52-AE88-5510B637F224}" type="pres">
      <dgm:prSet presAssocID="{7C06CC53-01CD-444F-B20D-4B4CC258E33E}" presName="vert1" presStyleCnt="0"/>
      <dgm:spPr/>
    </dgm:pt>
  </dgm:ptLst>
  <dgm:cxnLst>
    <dgm:cxn modelId="{6DEF5A00-D492-4D1E-8734-22AB8F2BF8F9}" type="presOf" srcId="{7C06CC53-01CD-444F-B20D-4B4CC258E33E}" destId="{B654F647-2ADE-4F69-961B-8788E36671B0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CD63EBC3-09ED-47AB-ADBF-CE473C82385A}" type="presOf" srcId="{9362C71E-0B7D-4E1F-B108-48A958EBA949}" destId="{4319D5DE-71C8-411B-8F47-14545299A515}" srcOrd="0" destOrd="0" presId="urn:microsoft.com/office/officeart/2008/layout/LinedList"/>
    <dgm:cxn modelId="{C49BDFC8-ED8E-47E4-9252-03A4373945D1}" srcId="{7365A3EB-466D-40AC-A8B3-AB4EBEBFE66E}" destId="{8421888D-535A-4758-AAB1-54C1303E8355}" srcOrd="1" destOrd="0" parTransId="{2D188312-7F16-49AD-8B82-CD72E073529B}" sibTransId="{E1E3DB0D-1CAD-4EC9-BABB-61E9FFD47FE8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5817C5E5-7BCE-4593-A00F-AD6E49CA2E66}" srcId="{7365A3EB-466D-40AC-A8B3-AB4EBEBFE66E}" destId="{7C06CC53-01CD-444F-B20D-4B4CC258E33E}" srcOrd="3" destOrd="0" parTransId="{10C84497-A5E0-40D9-80BD-624D37FE265B}" sibTransId="{D83EB194-08E2-48DE-81AB-C30D34E8A01B}"/>
    <dgm:cxn modelId="{D8B539EE-F0E6-422F-878A-C37A3060811E}" type="presOf" srcId="{8421888D-535A-4758-AAB1-54C1303E8355}" destId="{9DED899F-594E-4225-A8A7-FA06A2AB057B}" srcOrd="0" destOrd="0" presId="urn:microsoft.com/office/officeart/2008/layout/LinedList"/>
    <dgm:cxn modelId="{C8DE17F1-DF77-4701-9832-84DDE1397179}" srcId="{7365A3EB-466D-40AC-A8B3-AB4EBEBFE66E}" destId="{9362C71E-0B7D-4E1F-B108-48A958EBA949}" srcOrd="2" destOrd="0" parTransId="{5711730D-8957-4831-8F93-3F6FD32DBBD5}" sibTransId="{15BAFC46-C815-4A70-B5B3-3BA9F5AA579E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9E06E5D8-84BC-49EB-89C4-85E8A9DC2204}" type="presParOf" srcId="{7D630D62-DB13-4428-BFA1-8FFAE45FD816}" destId="{2BA3B246-8709-426E-8F26-20312D0492B0}" srcOrd="2" destOrd="0" presId="urn:microsoft.com/office/officeart/2008/layout/LinedList"/>
    <dgm:cxn modelId="{F2DF204B-B52B-45D0-A78D-8C66D1B13CA4}" type="presParOf" srcId="{7D630D62-DB13-4428-BFA1-8FFAE45FD816}" destId="{F8E5E026-D1FE-4F39-B0AC-2D938D2AD95D}" srcOrd="3" destOrd="0" presId="urn:microsoft.com/office/officeart/2008/layout/LinedList"/>
    <dgm:cxn modelId="{00CB0F25-9392-4664-BC66-C5CA5B040245}" type="presParOf" srcId="{F8E5E026-D1FE-4F39-B0AC-2D938D2AD95D}" destId="{9DED899F-594E-4225-A8A7-FA06A2AB057B}" srcOrd="0" destOrd="0" presId="urn:microsoft.com/office/officeart/2008/layout/LinedList"/>
    <dgm:cxn modelId="{117920D4-B1DC-490A-95DA-10E25CA5777F}" type="presParOf" srcId="{F8E5E026-D1FE-4F39-B0AC-2D938D2AD95D}" destId="{F47AE884-3CE5-4DFB-A745-D653F2879197}" srcOrd="1" destOrd="0" presId="urn:microsoft.com/office/officeart/2008/layout/LinedList"/>
    <dgm:cxn modelId="{D5B8E039-7CFF-4286-8F7D-C2A2487B3F57}" type="presParOf" srcId="{7D630D62-DB13-4428-BFA1-8FFAE45FD816}" destId="{DBB3273B-6548-4EC1-ACE1-86FE128FCD05}" srcOrd="4" destOrd="0" presId="urn:microsoft.com/office/officeart/2008/layout/LinedList"/>
    <dgm:cxn modelId="{2A813E2F-00AD-426E-9E65-53ED3F1D4597}" type="presParOf" srcId="{7D630D62-DB13-4428-BFA1-8FFAE45FD816}" destId="{58C4159E-A192-4A9F-A609-F17DE894FE49}" srcOrd="5" destOrd="0" presId="urn:microsoft.com/office/officeart/2008/layout/LinedList"/>
    <dgm:cxn modelId="{56824F02-8FBE-4117-9F2F-A0F31D24657C}" type="presParOf" srcId="{58C4159E-A192-4A9F-A609-F17DE894FE49}" destId="{4319D5DE-71C8-411B-8F47-14545299A515}" srcOrd="0" destOrd="0" presId="urn:microsoft.com/office/officeart/2008/layout/LinedList"/>
    <dgm:cxn modelId="{9F9D78FB-2E45-4996-B440-54893DE4A55C}" type="presParOf" srcId="{58C4159E-A192-4A9F-A609-F17DE894FE49}" destId="{1CC521FD-6231-4517-8D18-47B1EE8E1690}" srcOrd="1" destOrd="0" presId="urn:microsoft.com/office/officeart/2008/layout/LinedList"/>
    <dgm:cxn modelId="{F14C0001-32AF-4372-BEA4-8F33FD487D94}" type="presParOf" srcId="{7D630D62-DB13-4428-BFA1-8FFAE45FD816}" destId="{80030B6E-0832-414C-9646-2625F2726994}" srcOrd="6" destOrd="0" presId="urn:microsoft.com/office/officeart/2008/layout/LinedList"/>
    <dgm:cxn modelId="{8C232380-8766-4DAC-9927-76722F129DC5}" type="presParOf" srcId="{7D630D62-DB13-4428-BFA1-8FFAE45FD816}" destId="{B4B6D15A-248B-4C13-A60B-7773B3D5C9A6}" srcOrd="7" destOrd="0" presId="urn:microsoft.com/office/officeart/2008/layout/LinedList"/>
    <dgm:cxn modelId="{12754D56-DC6C-4DFC-974D-C7EA582869FD}" type="presParOf" srcId="{B4B6D15A-248B-4C13-A60B-7773B3D5C9A6}" destId="{B654F647-2ADE-4F69-961B-8788E36671B0}" srcOrd="0" destOrd="0" presId="urn:microsoft.com/office/officeart/2008/layout/LinedList"/>
    <dgm:cxn modelId="{E92D13F3-29BA-4065-B778-C4CA349ECD49}" type="presParOf" srcId="{B4B6D15A-248B-4C13-A60B-7773B3D5C9A6}" destId="{226BA3F1-3CF1-4A52-AE88-5510B637F2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F1A2B9-F5F4-494A-9EDA-93E5E073E1F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9894615A-E9C6-4350-A6AB-3AE3E2C376F2}">
      <dgm:prSet/>
      <dgm:spPr/>
      <dgm:t>
        <a:bodyPr/>
        <a:lstStyle/>
        <a:p>
          <a:r>
            <a:rPr lang="en-SG" dirty="0"/>
            <a:t>Setup B appears to produce natural-sounding poems more often than Setup A</a:t>
          </a:r>
        </a:p>
      </dgm:t>
    </dgm:pt>
    <dgm:pt modelId="{B4BA5A6A-5BB7-4DAA-A951-C2DE7AD94DE3}" type="parTrans" cxnId="{C520465D-478C-4869-8544-60AE23BE7EBA}">
      <dgm:prSet/>
      <dgm:spPr/>
      <dgm:t>
        <a:bodyPr/>
        <a:lstStyle/>
        <a:p>
          <a:endParaRPr lang="en-SG"/>
        </a:p>
      </dgm:t>
    </dgm:pt>
    <dgm:pt modelId="{F13D6CEB-FEEE-410B-AB91-D7EA9B7BEFF8}" type="sibTrans" cxnId="{C520465D-478C-4869-8544-60AE23BE7EBA}">
      <dgm:prSet/>
      <dgm:spPr/>
      <dgm:t>
        <a:bodyPr/>
        <a:lstStyle/>
        <a:p>
          <a:endParaRPr lang="en-SG"/>
        </a:p>
      </dgm:t>
    </dgm:pt>
    <dgm:pt modelId="{406FE5BB-73E0-4DB6-8E38-CA4492C9502F}">
      <dgm:prSet/>
      <dgm:spPr/>
      <dgm:t>
        <a:bodyPr/>
        <a:lstStyle/>
        <a:p>
          <a:r>
            <a:rPr lang="en-SG" dirty="0"/>
            <a:t>However, neither setup seems to produce such poetry more than ~50% of the time</a:t>
          </a:r>
        </a:p>
      </dgm:t>
    </dgm:pt>
    <dgm:pt modelId="{9444C339-7301-4BBF-854F-D0839CBB3746}" type="parTrans" cxnId="{4D9A0F75-BFE9-4983-BC65-88E1088204DB}">
      <dgm:prSet/>
      <dgm:spPr/>
      <dgm:t>
        <a:bodyPr/>
        <a:lstStyle/>
        <a:p>
          <a:endParaRPr lang="en-SG"/>
        </a:p>
      </dgm:t>
    </dgm:pt>
    <dgm:pt modelId="{C62526E2-1FB3-4165-B48D-B0092B47B12E}" type="sibTrans" cxnId="{4D9A0F75-BFE9-4983-BC65-88E1088204DB}">
      <dgm:prSet/>
      <dgm:spPr/>
      <dgm:t>
        <a:bodyPr/>
        <a:lstStyle/>
        <a:p>
          <a:endParaRPr lang="en-SG"/>
        </a:p>
      </dgm:t>
    </dgm:pt>
    <dgm:pt modelId="{3E6DCE91-B1CE-4706-817E-A79E17F819AA}">
      <dgm:prSet/>
      <dgm:spPr/>
      <dgm:t>
        <a:bodyPr/>
        <a:lstStyle/>
        <a:p>
          <a:r>
            <a:rPr lang="en-SG" dirty="0"/>
            <a:t>Setup B is very large (more than 1 GB vs 81 MB for Setup A)</a:t>
          </a:r>
        </a:p>
      </dgm:t>
    </dgm:pt>
    <dgm:pt modelId="{AB977005-0A09-49BD-97BF-4F3CB59D9D28}" type="parTrans" cxnId="{206E96B9-CAA4-4653-A4E8-0E24E0F9875A}">
      <dgm:prSet/>
      <dgm:spPr/>
      <dgm:t>
        <a:bodyPr/>
        <a:lstStyle/>
        <a:p>
          <a:endParaRPr lang="en-SG"/>
        </a:p>
      </dgm:t>
    </dgm:pt>
    <dgm:pt modelId="{8B3E29D4-61BC-4901-ACBE-801BAD037160}" type="sibTrans" cxnId="{206E96B9-CAA4-4653-A4E8-0E24E0F9875A}">
      <dgm:prSet/>
      <dgm:spPr/>
      <dgm:t>
        <a:bodyPr/>
        <a:lstStyle/>
        <a:p>
          <a:endParaRPr lang="en-SG"/>
        </a:p>
      </dgm:t>
    </dgm:pt>
    <dgm:pt modelId="{C1E12DB0-9216-40BE-8036-4856AA6D0E20}">
      <dgm:prSet/>
      <dgm:spPr/>
      <dgm:t>
        <a:bodyPr/>
        <a:lstStyle/>
        <a:p>
          <a:r>
            <a:rPr lang="en-SG" dirty="0"/>
            <a:t>Can try fewer embeddings to see how the results are affected</a:t>
          </a:r>
        </a:p>
      </dgm:t>
    </dgm:pt>
    <dgm:pt modelId="{998EE23A-D2DC-49B3-8B61-1FFFB745CAFD}" type="parTrans" cxnId="{85313E51-3AD7-49D0-96E4-0D33DB3326BB}">
      <dgm:prSet/>
      <dgm:spPr/>
      <dgm:t>
        <a:bodyPr/>
        <a:lstStyle/>
        <a:p>
          <a:endParaRPr lang="en-SG"/>
        </a:p>
      </dgm:t>
    </dgm:pt>
    <dgm:pt modelId="{52803430-9C37-4261-8F1C-3DD2C7044415}" type="sibTrans" cxnId="{85313E51-3AD7-49D0-96E4-0D33DB3326BB}">
      <dgm:prSet/>
      <dgm:spPr/>
      <dgm:t>
        <a:bodyPr/>
        <a:lstStyle/>
        <a:p>
          <a:endParaRPr lang="en-SG"/>
        </a:p>
      </dgm:t>
    </dgm:pt>
    <dgm:pt modelId="{3F38824B-6D00-4BFC-AB22-C6FFCB49F3D0}">
      <dgm:prSet/>
      <dgm:spPr/>
      <dgm:t>
        <a:bodyPr/>
        <a:lstStyle/>
        <a:p>
          <a:r>
            <a:rPr lang="en-SG"/>
            <a:t>Both models are restricted to the vocabulary of the dataset</a:t>
          </a:r>
        </a:p>
      </dgm:t>
    </dgm:pt>
    <dgm:pt modelId="{B5FABC63-A2A2-4A62-89FD-B4ECC133E1C3}" type="parTrans" cxnId="{8D20DAE3-09E0-4874-89BD-BC5A5082B7E7}">
      <dgm:prSet/>
      <dgm:spPr/>
      <dgm:t>
        <a:bodyPr/>
        <a:lstStyle/>
        <a:p>
          <a:endParaRPr lang="en-SG"/>
        </a:p>
      </dgm:t>
    </dgm:pt>
    <dgm:pt modelId="{4AFC1ACA-D892-4175-90FA-2C4310732A1D}" type="sibTrans" cxnId="{8D20DAE3-09E0-4874-89BD-BC5A5082B7E7}">
      <dgm:prSet/>
      <dgm:spPr/>
      <dgm:t>
        <a:bodyPr/>
        <a:lstStyle/>
        <a:p>
          <a:endParaRPr lang="en-SG"/>
        </a:p>
      </dgm:t>
    </dgm:pt>
    <dgm:pt modelId="{BE317BD4-B583-4D05-A121-16C835BFE0B1}">
      <dgm:prSet/>
      <dgm:spPr/>
      <dgm:t>
        <a:bodyPr/>
        <a:lstStyle/>
        <a:p>
          <a:r>
            <a:rPr lang="en-SG" dirty="0"/>
            <a:t>Setup B’s vocabulary could be extended by the keys in </a:t>
          </a:r>
          <a:r>
            <a:rPr lang="en-SG" dirty="0" err="1"/>
            <a:t>GloVe</a:t>
          </a:r>
          <a:endParaRPr lang="en-SG" dirty="0"/>
        </a:p>
      </dgm:t>
    </dgm:pt>
    <dgm:pt modelId="{9EAE809A-4980-4741-B23B-A62B37DEA3FA}" type="parTrans" cxnId="{C24B4B99-EF58-4C11-9DCE-943A17074C6B}">
      <dgm:prSet/>
      <dgm:spPr/>
      <dgm:t>
        <a:bodyPr/>
        <a:lstStyle/>
        <a:p>
          <a:endParaRPr lang="en-SG"/>
        </a:p>
      </dgm:t>
    </dgm:pt>
    <dgm:pt modelId="{5F48B8FE-A9DC-424E-96D7-D7A2A8DFBFF5}" type="sibTrans" cxnId="{C24B4B99-EF58-4C11-9DCE-943A17074C6B}">
      <dgm:prSet/>
      <dgm:spPr/>
      <dgm:t>
        <a:bodyPr/>
        <a:lstStyle/>
        <a:p>
          <a:endParaRPr lang="en-SG"/>
        </a:p>
      </dgm:t>
    </dgm:pt>
    <dgm:pt modelId="{9323EF65-432A-4FE9-A0F6-8CEC941A5C9A}" type="pres">
      <dgm:prSet presAssocID="{72F1A2B9-F5F4-494A-9EDA-93E5E073E1F8}" presName="Name0" presStyleCnt="0">
        <dgm:presLayoutVars>
          <dgm:dir/>
          <dgm:animLvl val="lvl"/>
          <dgm:resizeHandles val="exact"/>
        </dgm:presLayoutVars>
      </dgm:prSet>
      <dgm:spPr/>
    </dgm:pt>
    <dgm:pt modelId="{78A3DE31-1965-43D9-A3C7-CF1A1AF392E7}" type="pres">
      <dgm:prSet presAssocID="{9894615A-E9C6-4350-A6AB-3AE3E2C376F2}" presName="composite" presStyleCnt="0"/>
      <dgm:spPr/>
    </dgm:pt>
    <dgm:pt modelId="{D9163740-B2B2-4E57-9120-E24175FCA1A6}" type="pres">
      <dgm:prSet presAssocID="{9894615A-E9C6-4350-A6AB-3AE3E2C376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F8E726E-4C98-4859-9ECB-F6F3B3353CFC}" type="pres">
      <dgm:prSet presAssocID="{9894615A-E9C6-4350-A6AB-3AE3E2C376F2}" presName="desTx" presStyleLbl="alignAccFollowNode1" presStyleIdx="0" presStyleCnt="3">
        <dgm:presLayoutVars>
          <dgm:bulletEnabled val="1"/>
        </dgm:presLayoutVars>
      </dgm:prSet>
      <dgm:spPr/>
    </dgm:pt>
    <dgm:pt modelId="{0D19717B-6EDE-4976-8D3B-97EA620249C2}" type="pres">
      <dgm:prSet presAssocID="{F13D6CEB-FEEE-410B-AB91-D7EA9B7BEFF8}" presName="space" presStyleCnt="0"/>
      <dgm:spPr/>
    </dgm:pt>
    <dgm:pt modelId="{1D8502A1-7F3A-468D-A3D8-01443DD68093}" type="pres">
      <dgm:prSet presAssocID="{3E6DCE91-B1CE-4706-817E-A79E17F819AA}" presName="composite" presStyleCnt="0"/>
      <dgm:spPr/>
    </dgm:pt>
    <dgm:pt modelId="{A8C49026-FFC6-4391-B502-12CB18334A05}" type="pres">
      <dgm:prSet presAssocID="{3E6DCE91-B1CE-4706-817E-A79E17F819A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FF8F69C-3AF1-4D14-89BA-F24DBC70C268}" type="pres">
      <dgm:prSet presAssocID="{3E6DCE91-B1CE-4706-817E-A79E17F819AA}" presName="desTx" presStyleLbl="alignAccFollowNode1" presStyleIdx="1" presStyleCnt="3">
        <dgm:presLayoutVars>
          <dgm:bulletEnabled val="1"/>
        </dgm:presLayoutVars>
      </dgm:prSet>
      <dgm:spPr/>
    </dgm:pt>
    <dgm:pt modelId="{B034A32E-FD67-416A-9BE3-6AD07F0FC4B4}" type="pres">
      <dgm:prSet presAssocID="{8B3E29D4-61BC-4901-ACBE-801BAD037160}" presName="space" presStyleCnt="0"/>
      <dgm:spPr/>
    </dgm:pt>
    <dgm:pt modelId="{84D9E986-C1CD-49B1-9235-32AB02DC2736}" type="pres">
      <dgm:prSet presAssocID="{3F38824B-6D00-4BFC-AB22-C6FFCB49F3D0}" presName="composite" presStyleCnt="0"/>
      <dgm:spPr/>
    </dgm:pt>
    <dgm:pt modelId="{91E02226-7E39-4686-8DFE-80E6C657EE74}" type="pres">
      <dgm:prSet presAssocID="{3F38824B-6D00-4BFC-AB22-C6FFCB49F3D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DFE1A0-EC30-4D35-9EF8-4C28A67B3817}" type="pres">
      <dgm:prSet presAssocID="{3F38824B-6D00-4BFC-AB22-C6FFCB49F3D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132F28-3519-4B0F-B0FE-4F7D22D091C0}" type="presOf" srcId="{406FE5BB-73E0-4DB6-8E38-CA4492C9502F}" destId="{7F8E726E-4C98-4859-9ECB-F6F3B3353CFC}" srcOrd="0" destOrd="0" presId="urn:microsoft.com/office/officeart/2005/8/layout/hList1"/>
    <dgm:cxn modelId="{C520465D-478C-4869-8544-60AE23BE7EBA}" srcId="{72F1A2B9-F5F4-494A-9EDA-93E5E073E1F8}" destId="{9894615A-E9C6-4350-A6AB-3AE3E2C376F2}" srcOrd="0" destOrd="0" parTransId="{B4BA5A6A-5BB7-4DAA-A951-C2DE7AD94DE3}" sibTransId="{F13D6CEB-FEEE-410B-AB91-D7EA9B7BEFF8}"/>
    <dgm:cxn modelId="{86112045-41B5-4006-BE63-C3E59EF170D3}" type="presOf" srcId="{3E6DCE91-B1CE-4706-817E-A79E17F819AA}" destId="{A8C49026-FFC6-4391-B502-12CB18334A05}" srcOrd="0" destOrd="0" presId="urn:microsoft.com/office/officeart/2005/8/layout/hList1"/>
    <dgm:cxn modelId="{44008E46-5751-4ED6-BD17-BC7A6BE6B96F}" type="presOf" srcId="{3F38824B-6D00-4BFC-AB22-C6FFCB49F3D0}" destId="{91E02226-7E39-4686-8DFE-80E6C657EE74}" srcOrd="0" destOrd="0" presId="urn:microsoft.com/office/officeart/2005/8/layout/hList1"/>
    <dgm:cxn modelId="{29B7D150-A027-480B-8170-0EED5E2C7948}" type="presOf" srcId="{C1E12DB0-9216-40BE-8036-4856AA6D0E20}" destId="{9FF8F69C-3AF1-4D14-89BA-F24DBC70C268}" srcOrd="0" destOrd="0" presId="urn:microsoft.com/office/officeart/2005/8/layout/hList1"/>
    <dgm:cxn modelId="{85313E51-3AD7-49D0-96E4-0D33DB3326BB}" srcId="{3E6DCE91-B1CE-4706-817E-A79E17F819AA}" destId="{C1E12DB0-9216-40BE-8036-4856AA6D0E20}" srcOrd="0" destOrd="0" parTransId="{998EE23A-D2DC-49B3-8B61-1FFFB745CAFD}" sibTransId="{52803430-9C37-4261-8F1C-3DD2C7044415}"/>
    <dgm:cxn modelId="{4D9A0F75-BFE9-4983-BC65-88E1088204DB}" srcId="{9894615A-E9C6-4350-A6AB-3AE3E2C376F2}" destId="{406FE5BB-73E0-4DB6-8E38-CA4492C9502F}" srcOrd="0" destOrd="0" parTransId="{9444C339-7301-4BBF-854F-D0839CBB3746}" sibTransId="{C62526E2-1FB3-4165-B48D-B0092B47B12E}"/>
    <dgm:cxn modelId="{C24B4B99-EF58-4C11-9DCE-943A17074C6B}" srcId="{3F38824B-6D00-4BFC-AB22-C6FFCB49F3D0}" destId="{BE317BD4-B583-4D05-A121-16C835BFE0B1}" srcOrd="0" destOrd="0" parTransId="{9EAE809A-4980-4741-B23B-A62B37DEA3FA}" sibTransId="{5F48B8FE-A9DC-424E-96D7-D7A2A8DFBFF5}"/>
    <dgm:cxn modelId="{AE0467B2-B0B5-4026-9235-098B05123E04}" type="presOf" srcId="{BE317BD4-B583-4D05-A121-16C835BFE0B1}" destId="{A8DFE1A0-EC30-4D35-9EF8-4C28A67B3817}" srcOrd="0" destOrd="0" presId="urn:microsoft.com/office/officeart/2005/8/layout/hList1"/>
    <dgm:cxn modelId="{206E96B9-CAA4-4653-A4E8-0E24E0F9875A}" srcId="{72F1A2B9-F5F4-494A-9EDA-93E5E073E1F8}" destId="{3E6DCE91-B1CE-4706-817E-A79E17F819AA}" srcOrd="1" destOrd="0" parTransId="{AB977005-0A09-49BD-97BF-4F3CB59D9D28}" sibTransId="{8B3E29D4-61BC-4901-ACBE-801BAD037160}"/>
    <dgm:cxn modelId="{8D20DAE3-09E0-4874-89BD-BC5A5082B7E7}" srcId="{72F1A2B9-F5F4-494A-9EDA-93E5E073E1F8}" destId="{3F38824B-6D00-4BFC-AB22-C6FFCB49F3D0}" srcOrd="2" destOrd="0" parTransId="{B5FABC63-A2A2-4A62-89FD-B4ECC133E1C3}" sibTransId="{4AFC1ACA-D892-4175-90FA-2C4310732A1D}"/>
    <dgm:cxn modelId="{C9DE3DEE-D661-4B73-BCB0-B4C3F2EA9B40}" type="presOf" srcId="{72F1A2B9-F5F4-494A-9EDA-93E5E073E1F8}" destId="{9323EF65-432A-4FE9-A0F6-8CEC941A5C9A}" srcOrd="0" destOrd="0" presId="urn:microsoft.com/office/officeart/2005/8/layout/hList1"/>
    <dgm:cxn modelId="{81AAA5F3-1766-4312-8278-43788A36B357}" type="presOf" srcId="{9894615A-E9C6-4350-A6AB-3AE3E2C376F2}" destId="{D9163740-B2B2-4E57-9120-E24175FCA1A6}" srcOrd="0" destOrd="0" presId="urn:microsoft.com/office/officeart/2005/8/layout/hList1"/>
    <dgm:cxn modelId="{19C40D39-07C5-447A-B21C-3F6642D08445}" type="presParOf" srcId="{9323EF65-432A-4FE9-A0F6-8CEC941A5C9A}" destId="{78A3DE31-1965-43D9-A3C7-CF1A1AF392E7}" srcOrd="0" destOrd="0" presId="urn:microsoft.com/office/officeart/2005/8/layout/hList1"/>
    <dgm:cxn modelId="{74EB7CFB-10AB-4571-B3D1-E10D2BABB9DC}" type="presParOf" srcId="{78A3DE31-1965-43D9-A3C7-CF1A1AF392E7}" destId="{D9163740-B2B2-4E57-9120-E24175FCA1A6}" srcOrd="0" destOrd="0" presId="urn:microsoft.com/office/officeart/2005/8/layout/hList1"/>
    <dgm:cxn modelId="{CDBA324E-D40A-4CAF-9869-9A7EFD81C6CC}" type="presParOf" srcId="{78A3DE31-1965-43D9-A3C7-CF1A1AF392E7}" destId="{7F8E726E-4C98-4859-9ECB-F6F3B3353CFC}" srcOrd="1" destOrd="0" presId="urn:microsoft.com/office/officeart/2005/8/layout/hList1"/>
    <dgm:cxn modelId="{DBA61564-5018-43FE-9878-2AA1B02A888A}" type="presParOf" srcId="{9323EF65-432A-4FE9-A0F6-8CEC941A5C9A}" destId="{0D19717B-6EDE-4976-8D3B-97EA620249C2}" srcOrd="1" destOrd="0" presId="urn:microsoft.com/office/officeart/2005/8/layout/hList1"/>
    <dgm:cxn modelId="{91DE64E8-171C-4603-AE90-111B712E8D46}" type="presParOf" srcId="{9323EF65-432A-4FE9-A0F6-8CEC941A5C9A}" destId="{1D8502A1-7F3A-468D-A3D8-01443DD68093}" srcOrd="2" destOrd="0" presId="urn:microsoft.com/office/officeart/2005/8/layout/hList1"/>
    <dgm:cxn modelId="{109F916F-7A1A-46D5-95C7-5C29513D8D75}" type="presParOf" srcId="{1D8502A1-7F3A-468D-A3D8-01443DD68093}" destId="{A8C49026-FFC6-4391-B502-12CB18334A05}" srcOrd="0" destOrd="0" presId="urn:microsoft.com/office/officeart/2005/8/layout/hList1"/>
    <dgm:cxn modelId="{9B46EDB0-73B0-4AC0-B28B-F33C76E29224}" type="presParOf" srcId="{1D8502A1-7F3A-468D-A3D8-01443DD68093}" destId="{9FF8F69C-3AF1-4D14-89BA-F24DBC70C268}" srcOrd="1" destOrd="0" presId="urn:microsoft.com/office/officeart/2005/8/layout/hList1"/>
    <dgm:cxn modelId="{67AD931F-5ECB-4F98-AD3C-428673A105C3}" type="presParOf" srcId="{9323EF65-432A-4FE9-A0F6-8CEC941A5C9A}" destId="{B034A32E-FD67-416A-9BE3-6AD07F0FC4B4}" srcOrd="3" destOrd="0" presId="urn:microsoft.com/office/officeart/2005/8/layout/hList1"/>
    <dgm:cxn modelId="{FCF86E71-9E01-4CB7-91ED-EA54BC362FF7}" type="presParOf" srcId="{9323EF65-432A-4FE9-A0F6-8CEC941A5C9A}" destId="{84D9E986-C1CD-49B1-9235-32AB02DC2736}" srcOrd="4" destOrd="0" presId="urn:microsoft.com/office/officeart/2005/8/layout/hList1"/>
    <dgm:cxn modelId="{31AD02CC-122C-4A2A-B414-DD9B16BA380B}" type="presParOf" srcId="{84D9E986-C1CD-49B1-9235-32AB02DC2736}" destId="{91E02226-7E39-4686-8DFE-80E6C657EE74}" srcOrd="0" destOrd="0" presId="urn:microsoft.com/office/officeart/2005/8/layout/hList1"/>
    <dgm:cxn modelId="{E59428B4-1697-495E-9290-1DF72EEFC2DA}" type="presParOf" srcId="{84D9E986-C1CD-49B1-9235-32AB02DC2736}" destId="{A8DFE1A0-EC30-4D35-9EF8-4C28A67B38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02FF67-2241-475E-B6FE-65C7B6B7B06E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BC3D8F-246E-41FA-8935-D09DDD0F46D4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seeds</a:t>
          </a:r>
          <a:r>
            <a:rPr lang="en-SG" b="0" dirty="0"/>
            <a:t> to improve relevance e.g. sentiment, themes, pictures</a:t>
          </a:r>
          <a:endParaRPr lang="en-US" b="0" dirty="0"/>
        </a:p>
      </dgm:t>
    </dgm:pt>
    <dgm:pt modelId="{4DC24699-F9D8-4143-B7B1-47511FE9C571}" type="parTrans" cxnId="{D2E57970-28AC-4980-846F-0A5AF5112A75}">
      <dgm:prSet/>
      <dgm:spPr/>
      <dgm:t>
        <a:bodyPr/>
        <a:lstStyle/>
        <a:p>
          <a:endParaRPr lang="en-US"/>
        </a:p>
      </dgm:t>
    </dgm:pt>
    <dgm:pt modelId="{1282E55C-A047-46E6-A809-7D5BC159C4A9}" type="sibTrans" cxnId="{D2E57970-28AC-4980-846F-0A5AF5112A75}">
      <dgm:prSet/>
      <dgm:spPr/>
      <dgm:t>
        <a:bodyPr/>
        <a:lstStyle/>
        <a:p>
          <a:endParaRPr lang="en-US"/>
        </a:p>
      </dgm:t>
    </dgm:pt>
    <dgm:pt modelId="{61E6DD72-9C57-4598-A8F0-255573D5C109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features</a:t>
          </a:r>
          <a:r>
            <a:rPr lang="en-SG" b="0" dirty="0"/>
            <a:t> to improve quality e.g. syllables, parts-of-speech</a:t>
          </a:r>
          <a:endParaRPr lang="en-US" b="0" dirty="0"/>
        </a:p>
      </dgm:t>
    </dgm:pt>
    <dgm:pt modelId="{61F591AA-393A-48A8-85F5-44BCBB275588}" type="parTrans" cxnId="{37EC614A-03C4-4505-A9E3-4AED3FDB53F2}">
      <dgm:prSet/>
      <dgm:spPr/>
      <dgm:t>
        <a:bodyPr/>
        <a:lstStyle/>
        <a:p>
          <a:endParaRPr lang="en-US"/>
        </a:p>
      </dgm:t>
    </dgm:pt>
    <dgm:pt modelId="{6E8E39E4-DFBA-444D-A839-B5F2E13EA55A}" type="sibTrans" cxnId="{37EC614A-03C4-4505-A9E3-4AED3FDB53F2}">
      <dgm:prSet/>
      <dgm:spPr/>
      <dgm:t>
        <a:bodyPr/>
        <a:lstStyle/>
        <a:p>
          <a:endParaRPr lang="en-US"/>
        </a:p>
      </dgm:t>
    </dgm:pt>
    <dgm:pt modelId="{079CD727-8BC5-453D-B4B1-E9B56C6E90CB}">
      <dgm:prSet/>
      <dgm:spPr/>
      <dgm:t>
        <a:bodyPr/>
        <a:lstStyle/>
        <a:p>
          <a:r>
            <a:rPr lang="en-SG" b="0" dirty="0"/>
            <a:t>Tweak the </a:t>
          </a:r>
          <a:r>
            <a:rPr lang="en-SG" b="1" dirty="0"/>
            <a:t>hyperparameters</a:t>
          </a:r>
          <a:r>
            <a:rPr lang="en-SG" b="0" dirty="0"/>
            <a:t> e.g.  additional layers/nodes, different activation functions</a:t>
          </a:r>
          <a:endParaRPr lang="en-US" b="0" dirty="0"/>
        </a:p>
      </dgm:t>
    </dgm:pt>
    <dgm:pt modelId="{A5AAB06B-48FC-4F1B-AE15-CF0A39BAE95E}" type="parTrans" cxnId="{8DF7A8CF-C26D-4F0E-A516-8850F0D095C2}">
      <dgm:prSet/>
      <dgm:spPr/>
      <dgm:t>
        <a:bodyPr/>
        <a:lstStyle/>
        <a:p>
          <a:endParaRPr lang="en-US"/>
        </a:p>
      </dgm:t>
    </dgm:pt>
    <dgm:pt modelId="{C64DA21A-9806-4E86-8E0F-2DFA53F965B6}" type="sibTrans" cxnId="{8DF7A8CF-C26D-4F0E-A516-8850F0D095C2}">
      <dgm:prSet/>
      <dgm:spPr/>
      <dgm:t>
        <a:bodyPr/>
        <a:lstStyle/>
        <a:p>
          <a:endParaRPr lang="en-US"/>
        </a:p>
      </dgm:t>
    </dgm:pt>
    <dgm:pt modelId="{D362DCBF-EE5A-41C8-A4A4-FD3FDE1AFD8E}">
      <dgm:prSet/>
      <dgm:spPr/>
      <dgm:t>
        <a:bodyPr/>
        <a:lstStyle/>
        <a:p>
          <a:r>
            <a:rPr lang="en-SG" b="1" dirty="0"/>
            <a:t>Add </a:t>
          </a:r>
          <a:r>
            <a:rPr lang="en-SG" b="0" dirty="0"/>
            <a:t>more poetry; </a:t>
          </a:r>
          <a:r>
            <a:rPr lang="en-SG" b="1" dirty="0"/>
            <a:t>clean up </a:t>
          </a:r>
          <a:r>
            <a:rPr lang="en-SG" b="0" dirty="0"/>
            <a:t>existing datasets</a:t>
          </a:r>
          <a:endParaRPr lang="en-US" b="0" dirty="0"/>
        </a:p>
      </dgm:t>
    </dgm:pt>
    <dgm:pt modelId="{2410F10E-F513-4A0A-B7E1-F07FFC0EE542}" type="parTrans" cxnId="{AFA993D0-8C3F-423F-BE96-70BFD0761440}">
      <dgm:prSet/>
      <dgm:spPr/>
      <dgm:t>
        <a:bodyPr/>
        <a:lstStyle/>
        <a:p>
          <a:endParaRPr lang="en-US"/>
        </a:p>
      </dgm:t>
    </dgm:pt>
    <dgm:pt modelId="{3368AD84-01B3-4549-9570-F1973C8E879E}" type="sibTrans" cxnId="{AFA993D0-8C3F-423F-BE96-70BFD0761440}">
      <dgm:prSet/>
      <dgm:spPr/>
      <dgm:t>
        <a:bodyPr/>
        <a:lstStyle/>
        <a:p>
          <a:endParaRPr lang="en-US"/>
        </a:p>
      </dgm:t>
    </dgm:pt>
    <dgm:pt modelId="{B28C89BE-8EBE-4552-AD6E-A12C92D3A164}" type="pres">
      <dgm:prSet presAssocID="{8C02FF67-2241-475E-B6FE-65C7B6B7B06E}" presName="linear" presStyleCnt="0">
        <dgm:presLayoutVars>
          <dgm:dir/>
          <dgm:resizeHandles val="exact"/>
        </dgm:presLayoutVars>
      </dgm:prSet>
      <dgm:spPr/>
    </dgm:pt>
    <dgm:pt modelId="{F7BBA88B-A8B4-4DAF-B917-4447321F0B8C}" type="pres">
      <dgm:prSet presAssocID="{F6BC3D8F-246E-41FA-8935-D09DDD0F46D4}" presName="comp" presStyleCnt="0"/>
      <dgm:spPr/>
    </dgm:pt>
    <dgm:pt modelId="{3F321873-97FF-449A-980A-17BEF7EDE15C}" type="pres">
      <dgm:prSet presAssocID="{F6BC3D8F-246E-41FA-8935-D09DDD0F46D4}" presName="box" presStyleLbl="node1" presStyleIdx="0" presStyleCnt="4"/>
      <dgm:spPr/>
    </dgm:pt>
    <dgm:pt modelId="{CE8297B4-68EE-4D57-A378-ACDFA0124115}" type="pres">
      <dgm:prSet presAssocID="{F6BC3D8F-246E-41FA-8935-D09DDD0F46D4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aroid Pictures"/>
        </a:ext>
      </dgm:extLst>
    </dgm:pt>
    <dgm:pt modelId="{EBA00FFB-8F68-42E2-ACC7-27EB6ABFDDF9}" type="pres">
      <dgm:prSet presAssocID="{F6BC3D8F-246E-41FA-8935-D09DDD0F46D4}" presName="text" presStyleLbl="node1" presStyleIdx="0" presStyleCnt="4">
        <dgm:presLayoutVars>
          <dgm:bulletEnabled val="1"/>
        </dgm:presLayoutVars>
      </dgm:prSet>
      <dgm:spPr/>
    </dgm:pt>
    <dgm:pt modelId="{0E288474-D1D9-4427-8E55-32B2CF3B2983}" type="pres">
      <dgm:prSet presAssocID="{1282E55C-A047-46E6-A809-7D5BC159C4A9}" presName="spacer" presStyleCnt="0"/>
      <dgm:spPr/>
    </dgm:pt>
    <dgm:pt modelId="{50B7909C-1DEA-443E-A009-FC8B943CEBE6}" type="pres">
      <dgm:prSet presAssocID="{61E6DD72-9C57-4598-A8F0-255573D5C109}" presName="comp" presStyleCnt="0"/>
      <dgm:spPr/>
    </dgm:pt>
    <dgm:pt modelId="{CF5A8E27-FCB6-44A8-A18F-17EF0F7A6884}" type="pres">
      <dgm:prSet presAssocID="{61E6DD72-9C57-4598-A8F0-255573D5C109}" presName="box" presStyleLbl="node1" presStyleIdx="1" presStyleCnt="4"/>
      <dgm:spPr/>
    </dgm:pt>
    <dgm:pt modelId="{D8FEBF4D-3FAA-454B-AAE1-231C919D06C9}" type="pres">
      <dgm:prSet presAssocID="{61E6DD72-9C57-4598-A8F0-255573D5C109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BE5EC45-9210-425D-B9A9-3F47692018CF}" type="pres">
      <dgm:prSet presAssocID="{61E6DD72-9C57-4598-A8F0-255573D5C109}" presName="text" presStyleLbl="node1" presStyleIdx="1" presStyleCnt="4">
        <dgm:presLayoutVars>
          <dgm:bulletEnabled val="1"/>
        </dgm:presLayoutVars>
      </dgm:prSet>
      <dgm:spPr/>
    </dgm:pt>
    <dgm:pt modelId="{B88B7416-3687-4E16-9F00-2A5C27E7FC6D}" type="pres">
      <dgm:prSet presAssocID="{6E8E39E4-DFBA-444D-A839-B5F2E13EA55A}" presName="spacer" presStyleCnt="0"/>
      <dgm:spPr/>
    </dgm:pt>
    <dgm:pt modelId="{80D4AFF2-B56F-4850-952D-2EB2883273AB}" type="pres">
      <dgm:prSet presAssocID="{079CD727-8BC5-453D-B4B1-E9B56C6E90CB}" presName="comp" presStyleCnt="0"/>
      <dgm:spPr/>
    </dgm:pt>
    <dgm:pt modelId="{B7A5FC61-5CB6-4BAF-AEAC-AC9BB8806AFE}" type="pres">
      <dgm:prSet presAssocID="{079CD727-8BC5-453D-B4B1-E9B56C6E90CB}" presName="box" presStyleLbl="node1" presStyleIdx="2" presStyleCnt="4"/>
      <dgm:spPr/>
    </dgm:pt>
    <dgm:pt modelId="{1E5D0B59-E1AD-44BF-A418-3F236CD46614}" type="pres">
      <dgm:prSet presAssocID="{079CD727-8BC5-453D-B4B1-E9B56C6E90CB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5FC18BBC-4023-468A-A274-755D60BCB15F}" type="pres">
      <dgm:prSet presAssocID="{079CD727-8BC5-453D-B4B1-E9B56C6E90CB}" presName="text" presStyleLbl="node1" presStyleIdx="2" presStyleCnt="4">
        <dgm:presLayoutVars>
          <dgm:bulletEnabled val="1"/>
        </dgm:presLayoutVars>
      </dgm:prSet>
      <dgm:spPr/>
    </dgm:pt>
    <dgm:pt modelId="{1B97CB1E-1DEF-450F-96A0-3665B5FEA0B5}" type="pres">
      <dgm:prSet presAssocID="{C64DA21A-9806-4E86-8E0F-2DFA53F965B6}" presName="spacer" presStyleCnt="0"/>
      <dgm:spPr/>
    </dgm:pt>
    <dgm:pt modelId="{7441B18A-4F76-46BF-BDD4-F1BA70162D86}" type="pres">
      <dgm:prSet presAssocID="{D362DCBF-EE5A-41C8-A4A4-FD3FDE1AFD8E}" presName="comp" presStyleCnt="0"/>
      <dgm:spPr/>
    </dgm:pt>
    <dgm:pt modelId="{5E32D888-3008-48C5-9CED-572B4A913928}" type="pres">
      <dgm:prSet presAssocID="{D362DCBF-EE5A-41C8-A4A4-FD3FDE1AFD8E}" presName="box" presStyleLbl="node1" presStyleIdx="3" presStyleCnt="4"/>
      <dgm:spPr/>
    </dgm:pt>
    <dgm:pt modelId="{50F09D13-0863-40F2-82F9-766322EAF6E5}" type="pres">
      <dgm:prSet presAssocID="{D362DCBF-EE5A-41C8-A4A4-FD3FDE1AFD8E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F8DEE1-1320-4910-811D-9EA3BB608F99}" type="pres">
      <dgm:prSet presAssocID="{D362DCBF-EE5A-41C8-A4A4-FD3FDE1AFD8E}" presName="text" presStyleLbl="node1" presStyleIdx="3" presStyleCnt="4">
        <dgm:presLayoutVars>
          <dgm:bulletEnabled val="1"/>
        </dgm:presLayoutVars>
      </dgm:prSet>
      <dgm:spPr/>
    </dgm:pt>
  </dgm:ptLst>
  <dgm:cxnLst>
    <dgm:cxn modelId="{04206F0F-47D4-42F4-9902-6D0D408638D7}" type="presOf" srcId="{61E6DD72-9C57-4598-A8F0-255573D5C109}" destId="{CF5A8E27-FCB6-44A8-A18F-17EF0F7A6884}" srcOrd="0" destOrd="0" presId="urn:microsoft.com/office/officeart/2005/8/layout/vList4"/>
    <dgm:cxn modelId="{E5BDF627-A532-44DD-A35E-0723111BB9A3}" type="presOf" srcId="{61E6DD72-9C57-4598-A8F0-255573D5C109}" destId="{0BE5EC45-9210-425D-B9A9-3F47692018CF}" srcOrd="1" destOrd="0" presId="urn:microsoft.com/office/officeart/2005/8/layout/vList4"/>
    <dgm:cxn modelId="{DB6B6A3F-B8A4-496A-9247-2EE682669603}" type="presOf" srcId="{079CD727-8BC5-453D-B4B1-E9B56C6E90CB}" destId="{B7A5FC61-5CB6-4BAF-AEAC-AC9BB8806AFE}" srcOrd="0" destOrd="0" presId="urn:microsoft.com/office/officeart/2005/8/layout/vList4"/>
    <dgm:cxn modelId="{37EC614A-03C4-4505-A9E3-4AED3FDB53F2}" srcId="{8C02FF67-2241-475E-B6FE-65C7B6B7B06E}" destId="{61E6DD72-9C57-4598-A8F0-255573D5C109}" srcOrd="1" destOrd="0" parTransId="{61F591AA-393A-48A8-85F5-44BCBB275588}" sibTransId="{6E8E39E4-DFBA-444D-A839-B5F2E13EA55A}"/>
    <dgm:cxn modelId="{B78A7070-4070-4335-938D-D5C261614DE7}" type="presOf" srcId="{D362DCBF-EE5A-41C8-A4A4-FD3FDE1AFD8E}" destId="{5E32D888-3008-48C5-9CED-572B4A913928}" srcOrd="0" destOrd="0" presId="urn:microsoft.com/office/officeart/2005/8/layout/vList4"/>
    <dgm:cxn modelId="{D2E57970-28AC-4980-846F-0A5AF5112A75}" srcId="{8C02FF67-2241-475E-B6FE-65C7B6B7B06E}" destId="{F6BC3D8F-246E-41FA-8935-D09DDD0F46D4}" srcOrd="0" destOrd="0" parTransId="{4DC24699-F9D8-4143-B7B1-47511FE9C571}" sibTransId="{1282E55C-A047-46E6-A809-7D5BC159C4A9}"/>
    <dgm:cxn modelId="{D4BBA075-DDC3-4918-BAEA-7B4986490AE6}" type="presOf" srcId="{D362DCBF-EE5A-41C8-A4A4-FD3FDE1AFD8E}" destId="{61F8DEE1-1320-4910-811D-9EA3BB608F99}" srcOrd="1" destOrd="0" presId="urn:microsoft.com/office/officeart/2005/8/layout/vList4"/>
    <dgm:cxn modelId="{D97E59A0-5744-4AF7-BC23-858249B68B7B}" type="presOf" srcId="{079CD727-8BC5-453D-B4B1-E9B56C6E90CB}" destId="{5FC18BBC-4023-468A-A274-755D60BCB15F}" srcOrd="1" destOrd="0" presId="urn:microsoft.com/office/officeart/2005/8/layout/vList4"/>
    <dgm:cxn modelId="{BC405DC5-B658-4C72-BE73-3685667D5454}" type="presOf" srcId="{F6BC3D8F-246E-41FA-8935-D09DDD0F46D4}" destId="{EBA00FFB-8F68-42E2-ACC7-27EB6ABFDDF9}" srcOrd="1" destOrd="0" presId="urn:microsoft.com/office/officeart/2005/8/layout/vList4"/>
    <dgm:cxn modelId="{6DC405CB-DA16-4A4E-A45B-447E6265157B}" type="presOf" srcId="{F6BC3D8F-246E-41FA-8935-D09DDD0F46D4}" destId="{3F321873-97FF-449A-980A-17BEF7EDE15C}" srcOrd="0" destOrd="0" presId="urn:microsoft.com/office/officeart/2005/8/layout/vList4"/>
    <dgm:cxn modelId="{8DF7A8CF-C26D-4F0E-A516-8850F0D095C2}" srcId="{8C02FF67-2241-475E-B6FE-65C7B6B7B06E}" destId="{079CD727-8BC5-453D-B4B1-E9B56C6E90CB}" srcOrd="2" destOrd="0" parTransId="{A5AAB06B-48FC-4F1B-AE15-CF0A39BAE95E}" sibTransId="{C64DA21A-9806-4E86-8E0F-2DFA53F965B6}"/>
    <dgm:cxn modelId="{AFA993D0-8C3F-423F-BE96-70BFD0761440}" srcId="{8C02FF67-2241-475E-B6FE-65C7B6B7B06E}" destId="{D362DCBF-EE5A-41C8-A4A4-FD3FDE1AFD8E}" srcOrd="3" destOrd="0" parTransId="{2410F10E-F513-4A0A-B7E1-F07FFC0EE542}" sibTransId="{3368AD84-01B3-4549-9570-F1973C8E879E}"/>
    <dgm:cxn modelId="{F98C62E0-BCD3-4060-91ED-5CAE2C2D0AFA}" type="presOf" srcId="{8C02FF67-2241-475E-B6FE-65C7B6B7B06E}" destId="{B28C89BE-8EBE-4552-AD6E-A12C92D3A164}" srcOrd="0" destOrd="0" presId="urn:microsoft.com/office/officeart/2005/8/layout/vList4"/>
    <dgm:cxn modelId="{0F009E42-0C16-4DCB-A386-11711E7F5547}" type="presParOf" srcId="{B28C89BE-8EBE-4552-AD6E-A12C92D3A164}" destId="{F7BBA88B-A8B4-4DAF-B917-4447321F0B8C}" srcOrd="0" destOrd="0" presId="urn:microsoft.com/office/officeart/2005/8/layout/vList4"/>
    <dgm:cxn modelId="{AC83343F-73EC-450E-9AED-D31FFB5AC9F7}" type="presParOf" srcId="{F7BBA88B-A8B4-4DAF-B917-4447321F0B8C}" destId="{3F321873-97FF-449A-980A-17BEF7EDE15C}" srcOrd="0" destOrd="0" presId="urn:microsoft.com/office/officeart/2005/8/layout/vList4"/>
    <dgm:cxn modelId="{7DF80F53-55BC-4404-A915-2D5B7FDF24A3}" type="presParOf" srcId="{F7BBA88B-A8B4-4DAF-B917-4447321F0B8C}" destId="{CE8297B4-68EE-4D57-A378-ACDFA0124115}" srcOrd="1" destOrd="0" presId="urn:microsoft.com/office/officeart/2005/8/layout/vList4"/>
    <dgm:cxn modelId="{101DCE8F-68C2-4050-9B50-8A2E70A46165}" type="presParOf" srcId="{F7BBA88B-A8B4-4DAF-B917-4447321F0B8C}" destId="{EBA00FFB-8F68-42E2-ACC7-27EB6ABFDDF9}" srcOrd="2" destOrd="0" presId="urn:microsoft.com/office/officeart/2005/8/layout/vList4"/>
    <dgm:cxn modelId="{876D5126-E4CD-41A6-A338-1B6B80F3F782}" type="presParOf" srcId="{B28C89BE-8EBE-4552-AD6E-A12C92D3A164}" destId="{0E288474-D1D9-4427-8E55-32B2CF3B2983}" srcOrd="1" destOrd="0" presId="urn:microsoft.com/office/officeart/2005/8/layout/vList4"/>
    <dgm:cxn modelId="{87DD24C5-8633-49A7-A93F-258BA82F56D0}" type="presParOf" srcId="{B28C89BE-8EBE-4552-AD6E-A12C92D3A164}" destId="{50B7909C-1DEA-443E-A009-FC8B943CEBE6}" srcOrd="2" destOrd="0" presId="urn:microsoft.com/office/officeart/2005/8/layout/vList4"/>
    <dgm:cxn modelId="{C998BE37-6FCF-4DA1-883E-766BEE35035D}" type="presParOf" srcId="{50B7909C-1DEA-443E-A009-FC8B943CEBE6}" destId="{CF5A8E27-FCB6-44A8-A18F-17EF0F7A6884}" srcOrd="0" destOrd="0" presId="urn:microsoft.com/office/officeart/2005/8/layout/vList4"/>
    <dgm:cxn modelId="{4AEB306F-575A-4328-BA95-97310437FECB}" type="presParOf" srcId="{50B7909C-1DEA-443E-A009-FC8B943CEBE6}" destId="{D8FEBF4D-3FAA-454B-AAE1-231C919D06C9}" srcOrd="1" destOrd="0" presId="urn:microsoft.com/office/officeart/2005/8/layout/vList4"/>
    <dgm:cxn modelId="{22469402-0994-4503-81D1-4EF3E34FFFDD}" type="presParOf" srcId="{50B7909C-1DEA-443E-A009-FC8B943CEBE6}" destId="{0BE5EC45-9210-425D-B9A9-3F47692018CF}" srcOrd="2" destOrd="0" presId="urn:microsoft.com/office/officeart/2005/8/layout/vList4"/>
    <dgm:cxn modelId="{66BDC469-CD85-44F0-BA43-2B855F26C83F}" type="presParOf" srcId="{B28C89BE-8EBE-4552-AD6E-A12C92D3A164}" destId="{B88B7416-3687-4E16-9F00-2A5C27E7FC6D}" srcOrd="3" destOrd="0" presId="urn:microsoft.com/office/officeart/2005/8/layout/vList4"/>
    <dgm:cxn modelId="{B6CC92F7-DBA7-4908-968A-71DCCB870CA7}" type="presParOf" srcId="{B28C89BE-8EBE-4552-AD6E-A12C92D3A164}" destId="{80D4AFF2-B56F-4850-952D-2EB2883273AB}" srcOrd="4" destOrd="0" presId="urn:microsoft.com/office/officeart/2005/8/layout/vList4"/>
    <dgm:cxn modelId="{232E3B54-96EC-4F95-84F5-73F049A611F1}" type="presParOf" srcId="{80D4AFF2-B56F-4850-952D-2EB2883273AB}" destId="{B7A5FC61-5CB6-4BAF-AEAC-AC9BB8806AFE}" srcOrd="0" destOrd="0" presId="urn:microsoft.com/office/officeart/2005/8/layout/vList4"/>
    <dgm:cxn modelId="{C4F7BEAD-C816-463A-9CBD-D2B1848FF4C5}" type="presParOf" srcId="{80D4AFF2-B56F-4850-952D-2EB2883273AB}" destId="{1E5D0B59-E1AD-44BF-A418-3F236CD46614}" srcOrd="1" destOrd="0" presId="urn:microsoft.com/office/officeart/2005/8/layout/vList4"/>
    <dgm:cxn modelId="{D18CA998-9AD7-4441-9143-0ECDA82955F0}" type="presParOf" srcId="{80D4AFF2-B56F-4850-952D-2EB2883273AB}" destId="{5FC18BBC-4023-468A-A274-755D60BCB15F}" srcOrd="2" destOrd="0" presId="urn:microsoft.com/office/officeart/2005/8/layout/vList4"/>
    <dgm:cxn modelId="{9BB3CFB8-EB85-4484-9045-23FFB0E83F3D}" type="presParOf" srcId="{B28C89BE-8EBE-4552-AD6E-A12C92D3A164}" destId="{1B97CB1E-1DEF-450F-96A0-3665B5FEA0B5}" srcOrd="5" destOrd="0" presId="urn:microsoft.com/office/officeart/2005/8/layout/vList4"/>
    <dgm:cxn modelId="{3BE619B9-9AF5-4A81-8D42-13D5ABD11BE9}" type="presParOf" srcId="{B28C89BE-8EBE-4552-AD6E-A12C92D3A164}" destId="{7441B18A-4F76-46BF-BDD4-F1BA70162D86}" srcOrd="6" destOrd="0" presId="urn:microsoft.com/office/officeart/2005/8/layout/vList4"/>
    <dgm:cxn modelId="{3BB229ED-C626-42BC-9003-7F9DD27AEF7F}" type="presParOf" srcId="{7441B18A-4F76-46BF-BDD4-F1BA70162D86}" destId="{5E32D888-3008-48C5-9CED-572B4A913928}" srcOrd="0" destOrd="0" presId="urn:microsoft.com/office/officeart/2005/8/layout/vList4"/>
    <dgm:cxn modelId="{E863410B-A163-46D9-9408-D9E0A31176B6}" type="presParOf" srcId="{7441B18A-4F76-46BF-BDD4-F1BA70162D86}" destId="{50F09D13-0863-40F2-82F9-766322EAF6E5}" srcOrd="1" destOrd="0" presId="urn:microsoft.com/office/officeart/2005/8/layout/vList4"/>
    <dgm:cxn modelId="{AD282A6B-417D-468C-B8FF-D919B5CDCB50}" type="presParOf" srcId="{7441B18A-4F76-46BF-BDD4-F1BA70162D86}" destId="{61F8DEE1-1320-4910-811D-9EA3BB608F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BB6D7-714C-4010-AE90-14296BD0D294}">
      <dsp:nvSpPr>
        <dsp:cNvPr id="0" name=""/>
        <dsp:cNvSpPr/>
      </dsp:nvSpPr>
      <dsp:spPr>
        <a:xfrm>
          <a:off x="1369787" y="17277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E078A-234C-4A60-BE47-C54193626413}">
      <dsp:nvSpPr>
        <dsp:cNvPr id="0" name=""/>
        <dsp:cNvSpPr/>
      </dsp:nvSpPr>
      <dsp:spPr>
        <a:xfrm>
          <a:off x="636568" y="1711490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Use a poetry corpus…</a:t>
          </a:r>
          <a:endParaRPr lang="en-US" sz="2300" kern="1200" dirty="0"/>
        </a:p>
      </dsp:txBody>
      <dsp:txXfrm>
        <a:off x="636568" y="1711490"/>
        <a:ext cx="2666250" cy="720000"/>
      </dsp:txXfrm>
    </dsp:sp>
    <dsp:sp modelId="{B8C3CC53-FF6E-44D9-BADA-4BD9E7670503}">
      <dsp:nvSpPr>
        <dsp:cNvPr id="0" name=""/>
        <dsp:cNvSpPr/>
      </dsp:nvSpPr>
      <dsp:spPr>
        <a:xfrm>
          <a:off x="1369787" y="3098052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1D942-4A29-4D39-B927-E0E49162AD1B}">
      <dsp:nvSpPr>
        <dsp:cNvPr id="0" name=""/>
        <dsp:cNvSpPr/>
      </dsp:nvSpPr>
      <dsp:spPr>
        <a:xfrm>
          <a:off x="636568" y="4636765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…to train a poetry generator</a:t>
          </a:r>
          <a:endParaRPr lang="en-US" sz="2300" kern="1200" dirty="0"/>
        </a:p>
      </dsp:txBody>
      <dsp:txXfrm>
        <a:off x="636568" y="4636765"/>
        <a:ext cx="266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6EAB5-1C51-4106-BC09-FA4540B0873A}">
      <dsp:nvSpPr>
        <dsp:cNvPr id="0" name=""/>
        <dsp:cNvSpPr/>
      </dsp:nvSpPr>
      <dsp:spPr>
        <a:xfrm>
          <a:off x="4511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img2poems</a:t>
          </a:r>
        </a:p>
      </dsp:txBody>
      <dsp:txXfrm>
        <a:off x="4511" y="1088303"/>
        <a:ext cx="1729390" cy="662400"/>
      </dsp:txXfrm>
    </dsp:sp>
    <dsp:sp modelId="{8FE8ABCE-C800-461E-B2AB-A0E03CA3FD75}">
      <dsp:nvSpPr>
        <dsp:cNvPr id="0" name=""/>
        <dsp:cNvSpPr/>
      </dsp:nvSpPr>
      <dsp:spPr>
        <a:xfrm>
          <a:off x="4511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11,808 poems</a:t>
          </a:r>
        </a:p>
      </dsp:txBody>
      <dsp:txXfrm>
        <a:off x="4511" y="1750703"/>
        <a:ext cx="1729390" cy="1010160"/>
      </dsp:txXfrm>
    </dsp:sp>
    <dsp:sp modelId="{18188287-BAF4-4EC8-B0F8-3AD4A614959D}">
      <dsp:nvSpPr>
        <dsp:cNvPr id="0" name=""/>
        <dsp:cNvSpPr/>
      </dsp:nvSpPr>
      <dsp:spPr>
        <a:xfrm>
          <a:off x="1976017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sballas</a:t>
          </a:r>
          <a:endParaRPr lang="en-SG" sz="2300" kern="1200" dirty="0"/>
        </a:p>
      </dsp:txBody>
      <dsp:txXfrm>
        <a:off x="1976017" y="1088303"/>
        <a:ext cx="1729390" cy="662400"/>
      </dsp:txXfrm>
    </dsp:sp>
    <dsp:sp modelId="{A88C38D1-9E35-409C-8ED9-86A29EF8AE39}">
      <dsp:nvSpPr>
        <dsp:cNvPr id="0" name=""/>
        <dsp:cNvSpPr/>
      </dsp:nvSpPr>
      <dsp:spPr>
        <a:xfrm>
          <a:off x="1976017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8,142 poems</a:t>
          </a:r>
        </a:p>
      </dsp:txBody>
      <dsp:txXfrm>
        <a:off x="1976017" y="1750703"/>
        <a:ext cx="1729390" cy="1010160"/>
      </dsp:txXfrm>
    </dsp:sp>
    <dsp:sp modelId="{B6367E41-4BF2-4442-ADEB-52F728E4D3A0}">
      <dsp:nvSpPr>
        <dsp:cNvPr id="0" name=""/>
        <dsp:cNvSpPr/>
      </dsp:nvSpPr>
      <dsp:spPr>
        <a:xfrm>
          <a:off x="3947522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gutenberg</a:t>
          </a:r>
          <a:endParaRPr lang="en-SG" sz="2300" kern="1200" dirty="0"/>
        </a:p>
      </dsp:txBody>
      <dsp:txXfrm>
        <a:off x="3947522" y="1088303"/>
        <a:ext cx="1729390" cy="662400"/>
      </dsp:txXfrm>
    </dsp:sp>
    <dsp:sp modelId="{673D48D1-EC83-4C27-9847-C7CB5A9437EC}">
      <dsp:nvSpPr>
        <dsp:cNvPr id="0" name=""/>
        <dsp:cNvSpPr/>
      </dsp:nvSpPr>
      <dsp:spPr>
        <a:xfrm>
          <a:off x="3947522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5,524 poems</a:t>
          </a:r>
        </a:p>
      </dsp:txBody>
      <dsp:txXfrm>
        <a:off x="3947522" y="1750703"/>
        <a:ext cx="1729390" cy="1010160"/>
      </dsp:txXfrm>
    </dsp:sp>
    <dsp:sp modelId="{F2F0C05E-65D5-48D5-9F66-B2388857401C}">
      <dsp:nvSpPr>
        <dsp:cNvPr id="0" name=""/>
        <dsp:cNvSpPr/>
      </dsp:nvSpPr>
      <dsp:spPr>
        <a:xfrm>
          <a:off x="5919028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tempslibres</a:t>
          </a:r>
          <a:endParaRPr lang="en-SG" sz="2300" kern="1200" dirty="0"/>
        </a:p>
      </dsp:txBody>
      <dsp:txXfrm>
        <a:off x="5919028" y="1088303"/>
        <a:ext cx="1729390" cy="662400"/>
      </dsp:txXfrm>
    </dsp:sp>
    <dsp:sp modelId="{7A32FBDD-99EC-4ACC-B4E4-29AB210F6AE8}">
      <dsp:nvSpPr>
        <dsp:cNvPr id="0" name=""/>
        <dsp:cNvSpPr/>
      </dsp:nvSpPr>
      <dsp:spPr>
        <a:xfrm>
          <a:off x="5919028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4,800 poems</a:t>
          </a:r>
        </a:p>
      </dsp:txBody>
      <dsp:txXfrm>
        <a:off x="5919028" y="1750703"/>
        <a:ext cx="1729390" cy="1010160"/>
      </dsp:txXfrm>
    </dsp:sp>
    <dsp:sp modelId="{217AB08B-6700-416D-BEF5-9F15D6008B16}">
      <dsp:nvSpPr>
        <dsp:cNvPr id="0" name=""/>
        <dsp:cNvSpPr/>
      </dsp:nvSpPr>
      <dsp:spPr>
        <a:xfrm>
          <a:off x="7890533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haikuzao</a:t>
          </a:r>
          <a:endParaRPr lang="en-SG" sz="2300" kern="1200" dirty="0"/>
        </a:p>
      </dsp:txBody>
      <dsp:txXfrm>
        <a:off x="7890533" y="1088303"/>
        <a:ext cx="1729390" cy="662400"/>
      </dsp:txXfrm>
    </dsp:sp>
    <dsp:sp modelId="{B1D4F01D-F615-4D72-8D6E-4E687375A7C6}">
      <dsp:nvSpPr>
        <dsp:cNvPr id="0" name=""/>
        <dsp:cNvSpPr/>
      </dsp:nvSpPr>
      <dsp:spPr>
        <a:xfrm>
          <a:off x="7890533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1,136 poems</a:t>
          </a:r>
        </a:p>
      </dsp:txBody>
      <dsp:txXfrm>
        <a:off x="7890533" y="1750703"/>
        <a:ext cx="1729390" cy="101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6EAB5-1C51-4106-BC09-FA4540B0873A}">
      <dsp:nvSpPr>
        <dsp:cNvPr id="0" name=""/>
        <dsp:cNvSpPr/>
      </dsp:nvSpPr>
      <dsp:spPr>
        <a:xfrm>
          <a:off x="4511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img2poems</a:t>
          </a:r>
        </a:p>
      </dsp:txBody>
      <dsp:txXfrm>
        <a:off x="4511" y="1088303"/>
        <a:ext cx="1729390" cy="662400"/>
      </dsp:txXfrm>
    </dsp:sp>
    <dsp:sp modelId="{8FE8ABCE-C800-461E-B2AB-A0E03CA3FD75}">
      <dsp:nvSpPr>
        <dsp:cNvPr id="0" name=""/>
        <dsp:cNvSpPr/>
      </dsp:nvSpPr>
      <dsp:spPr>
        <a:xfrm>
          <a:off x="4511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11,808 poems</a:t>
          </a:r>
        </a:p>
      </dsp:txBody>
      <dsp:txXfrm>
        <a:off x="4511" y="1750703"/>
        <a:ext cx="1729390" cy="1010160"/>
      </dsp:txXfrm>
    </dsp:sp>
    <dsp:sp modelId="{18188287-BAF4-4EC8-B0F8-3AD4A614959D}">
      <dsp:nvSpPr>
        <dsp:cNvPr id="0" name=""/>
        <dsp:cNvSpPr/>
      </dsp:nvSpPr>
      <dsp:spPr>
        <a:xfrm>
          <a:off x="1976017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sballas</a:t>
          </a:r>
          <a:endParaRPr lang="en-SG" sz="2300" kern="1200" dirty="0"/>
        </a:p>
      </dsp:txBody>
      <dsp:txXfrm>
        <a:off x="1976017" y="1088303"/>
        <a:ext cx="1729390" cy="662400"/>
      </dsp:txXfrm>
    </dsp:sp>
    <dsp:sp modelId="{A88C38D1-9E35-409C-8ED9-86A29EF8AE39}">
      <dsp:nvSpPr>
        <dsp:cNvPr id="0" name=""/>
        <dsp:cNvSpPr/>
      </dsp:nvSpPr>
      <dsp:spPr>
        <a:xfrm>
          <a:off x="1976017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8,142 poems</a:t>
          </a:r>
        </a:p>
      </dsp:txBody>
      <dsp:txXfrm>
        <a:off x="1976017" y="1750703"/>
        <a:ext cx="1729390" cy="1010160"/>
      </dsp:txXfrm>
    </dsp:sp>
    <dsp:sp modelId="{B6367E41-4BF2-4442-ADEB-52F728E4D3A0}">
      <dsp:nvSpPr>
        <dsp:cNvPr id="0" name=""/>
        <dsp:cNvSpPr/>
      </dsp:nvSpPr>
      <dsp:spPr>
        <a:xfrm>
          <a:off x="3947522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gutenberg</a:t>
          </a:r>
          <a:endParaRPr lang="en-SG" sz="2300" kern="1200" dirty="0"/>
        </a:p>
      </dsp:txBody>
      <dsp:txXfrm>
        <a:off x="3947522" y="1088303"/>
        <a:ext cx="1729390" cy="662400"/>
      </dsp:txXfrm>
    </dsp:sp>
    <dsp:sp modelId="{673D48D1-EC83-4C27-9847-C7CB5A9437EC}">
      <dsp:nvSpPr>
        <dsp:cNvPr id="0" name=""/>
        <dsp:cNvSpPr/>
      </dsp:nvSpPr>
      <dsp:spPr>
        <a:xfrm>
          <a:off x="3947522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5,524 poems</a:t>
          </a:r>
        </a:p>
      </dsp:txBody>
      <dsp:txXfrm>
        <a:off x="3947522" y="1750703"/>
        <a:ext cx="1729390" cy="1010160"/>
      </dsp:txXfrm>
    </dsp:sp>
    <dsp:sp modelId="{F2F0C05E-65D5-48D5-9F66-B2388857401C}">
      <dsp:nvSpPr>
        <dsp:cNvPr id="0" name=""/>
        <dsp:cNvSpPr/>
      </dsp:nvSpPr>
      <dsp:spPr>
        <a:xfrm>
          <a:off x="5919028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tempslibres</a:t>
          </a:r>
          <a:endParaRPr lang="en-SG" sz="2300" kern="1200" dirty="0"/>
        </a:p>
      </dsp:txBody>
      <dsp:txXfrm>
        <a:off x="5919028" y="1088303"/>
        <a:ext cx="1729390" cy="662400"/>
      </dsp:txXfrm>
    </dsp:sp>
    <dsp:sp modelId="{7A32FBDD-99EC-4ACC-B4E4-29AB210F6AE8}">
      <dsp:nvSpPr>
        <dsp:cNvPr id="0" name=""/>
        <dsp:cNvSpPr/>
      </dsp:nvSpPr>
      <dsp:spPr>
        <a:xfrm>
          <a:off x="5919028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4,800 poems</a:t>
          </a:r>
        </a:p>
      </dsp:txBody>
      <dsp:txXfrm>
        <a:off x="5919028" y="1750703"/>
        <a:ext cx="1729390" cy="1010160"/>
      </dsp:txXfrm>
    </dsp:sp>
    <dsp:sp modelId="{217AB08B-6700-416D-BEF5-9F15D6008B16}">
      <dsp:nvSpPr>
        <dsp:cNvPr id="0" name=""/>
        <dsp:cNvSpPr/>
      </dsp:nvSpPr>
      <dsp:spPr>
        <a:xfrm>
          <a:off x="7890533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haikuzao</a:t>
          </a:r>
          <a:endParaRPr lang="en-SG" sz="2300" kern="1200" dirty="0"/>
        </a:p>
      </dsp:txBody>
      <dsp:txXfrm>
        <a:off x="7890533" y="1088303"/>
        <a:ext cx="1729390" cy="662400"/>
      </dsp:txXfrm>
    </dsp:sp>
    <dsp:sp modelId="{B1D4F01D-F615-4D72-8D6E-4E687375A7C6}">
      <dsp:nvSpPr>
        <dsp:cNvPr id="0" name=""/>
        <dsp:cNvSpPr/>
      </dsp:nvSpPr>
      <dsp:spPr>
        <a:xfrm>
          <a:off x="7890533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1,136 poems</a:t>
          </a:r>
        </a:p>
      </dsp:txBody>
      <dsp:txXfrm>
        <a:off x="7890533" y="1750703"/>
        <a:ext cx="1729390" cy="1010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8F41A-60E4-4F94-AAAC-90D177241CEB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721CC-8830-4882-B832-A56C1FC9FD7F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A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Cleaned words as tokens</a:t>
          </a:r>
          <a:br>
            <a:rPr lang="en-SG" sz="3700" kern="1200" dirty="0"/>
          </a:br>
          <a:endParaRPr lang="en-US" sz="3700" kern="1200" dirty="0"/>
        </a:p>
      </dsp:txBody>
      <dsp:txXfrm>
        <a:off x="560236" y="832323"/>
        <a:ext cx="4149382" cy="2576345"/>
      </dsp:txXfrm>
    </dsp:sp>
    <dsp:sp modelId="{074B4218-3FC1-422F-AD2E-E5C4903DED86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8168-5C4C-4BF7-BE64-EE48E7C7B325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B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No cleaning; using Stanford </a:t>
          </a:r>
          <a:r>
            <a:rPr lang="en-SG" sz="3700" kern="1200" dirty="0" err="1"/>
            <a:t>GloVe</a:t>
          </a:r>
          <a:r>
            <a:rPr lang="en-SG" sz="3700" kern="1200" dirty="0"/>
            <a:t> embeddings</a:t>
          </a:r>
          <a:endParaRPr lang="en-US" sz="3700" kern="1200" dirty="0"/>
        </a:p>
      </dsp:txBody>
      <dsp:txXfrm>
        <a:off x="5827635" y="832323"/>
        <a:ext cx="4149382" cy="2576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BC273-39FE-42E1-967C-C9F02BF3E281}">
      <dsp:nvSpPr>
        <dsp:cNvPr id="0" name=""/>
        <dsp:cNvSpPr/>
      </dsp:nvSpPr>
      <dsp:spPr>
        <a:xfrm>
          <a:off x="0" y="361014"/>
          <a:ext cx="10058399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Trained for 200 epochs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Categorical cross-entropy loss of 3.7964</a:t>
          </a:r>
          <a:endParaRPr lang="en-SG" sz="2200" kern="1200" dirty="0"/>
        </a:p>
      </dsp:txBody>
      <dsp:txXfrm>
        <a:off x="0" y="361014"/>
        <a:ext cx="10058399" cy="1282049"/>
      </dsp:txXfrm>
    </dsp:sp>
    <dsp:sp modelId="{2F24D820-EDD8-4D2C-9CE1-56027B3D1F05}">
      <dsp:nvSpPr>
        <dsp:cNvPr id="0" name=""/>
        <dsp:cNvSpPr/>
      </dsp:nvSpPr>
      <dsp:spPr>
        <a:xfrm>
          <a:off x="502920" y="36294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A: Cleaned tokens</a:t>
          </a:r>
          <a:endParaRPr lang="en-US" sz="2200" kern="1200" dirty="0"/>
        </a:p>
      </dsp:txBody>
      <dsp:txXfrm>
        <a:off x="534623" y="67997"/>
        <a:ext cx="6977474" cy="586034"/>
      </dsp:txXfrm>
    </dsp:sp>
    <dsp:sp modelId="{9C5FD2CE-4818-4516-969B-22C7061B1F43}">
      <dsp:nvSpPr>
        <dsp:cNvPr id="0" name=""/>
        <dsp:cNvSpPr/>
      </dsp:nvSpPr>
      <dsp:spPr>
        <a:xfrm>
          <a:off x="0" y="2086585"/>
          <a:ext cx="10058399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Trained for 109 epochs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 No improvements beyond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(Sparse) categorical cross-entropy loss of 2.4030</a:t>
          </a:r>
        </a:p>
      </dsp:txBody>
      <dsp:txXfrm>
        <a:off x="0" y="2086585"/>
        <a:ext cx="10058399" cy="1663200"/>
      </dsp:txXfrm>
    </dsp:sp>
    <dsp:sp modelId="{26460480-8C80-4221-A79D-C988D9A624AC}">
      <dsp:nvSpPr>
        <dsp:cNvPr id="0" name=""/>
        <dsp:cNvSpPr/>
      </dsp:nvSpPr>
      <dsp:spPr>
        <a:xfrm>
          <a:off x="502920" y="17618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B: </a:t>
          </a:r>
          <a:r>
            <a:rPr lang="en-SG" sz="2200" kern="1200" dirty="0" err="1"/>
            <a:t>GloVe</a:t>
          </a:r>
          <a:endParaRPr lang="en-US" sz="2200" kern="1200" dirty="0"/>
        </a:p>
      </dsp:txBody>
      <dsp:txXfrm>
        <a:off x="534623" y="1793568"/>
        <a:ext cx="697747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what smoke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more rumpled sunsets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conch</a:t>
          </a:r>
          <a:endParaRPr lang="en-SG" sz="2300" kern="1200" dirty="0"/>
        </a:p>
      </dsp:txBody>
      <dsp:txXfrm>
        <a:off x="0" y="0"/>
        <a:ext cx="6797675" cy="1412477"/>
      </dsp:txXfrm>
    </dsp:sp>
    <dsp:sp modelId="{D5F9311E-B51E-47D2-BCE5-646F552DAC2B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33F85-AEA6-45A8-A430-F2D394866DE6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morning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before shadows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horses </a:t>
          </a:r>
          <a:endParaRPr lang="en-SG" sz="2300" kern="1200" dirty="0"/>
        </a:p>
      </dsp:txBody>
      <dsp:txXfrm>
        <a:off x="0" y="1412477"/>
        <a:ext cx="6797675" cy="1412477"/>
      </dsp:txXfrm>
    </dsp:sp>
    <dsp:sp modelId="{B89F2DE7-42D2-437D-AA39-9C0B8879A8C3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6279-CB0B-41E5-9043-9A5166EB7B7A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february</a:t>
          </a:r>
          <a:r>
            <a:rPr lang="en-GB" sz="2300" kern="1200" dirty="0"/>
            <a:t>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of his firs </a:t>
          </a:r>
          <a:endParaRPr lang="en-SG" sz="2300" kern="1200" dirty="0"/>
        </a:p>
      </dsp:txBody>
      <dsp:txXfrm>
        <a:off x="0" y="2824955"/>
        <a:ext cx="6797675" cy="1412477"/>
      </dsp:txXfrm>
    </dsp:sp>
    <dsp:sp modelId="{E052DE40-9590-4C5E-AFB8-A9D44156EA0E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1611D-AF39-457F-8463-8DA55FB1F17E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tis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same of bonfires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on the scorching </a:t>
          </a:r>
        </a:p>
      </dsp:txBody>
      <dsp:txXfrm>
        <a:off x="0" y="4237433"/>
        <a:ext cx="6797675" cy="1412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long after the rain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the pregnant woman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swims into the mud </a:t>
          </a:r>
          <a:endParaRPr lang="en-SG" sz="2300" kern="1200" dirty="0"/>
        </a:p>
      </dsp:txBody>
      <dsp:txXfrm>
        <a:off x="0" y="0"/>
        <a:ext cx="6797675" cy="1412477"/>
      </dsp:txXfrm>
    </dsp:sp>
    <dsp:sp modelId="{2BA3B246-8709-426E-8F26-20312D0492B0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D899F-594E-4225-A8A7-FA06A2AB057B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winter wind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baby hippo sings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sidewalk </a:t>
          </a:r>
        </a:p>
      </dsp:txBody>
      <dsp:txXfrm>
        <a:off x="0" y="1412477"/>
        <a:ext cx="6797675" cy="1412477"/>
      </dsp:txXfrm>
    </dsp:sp>
    <dsp:sp modelId="{DBB3273B-6548-4EC1-ACE1-86FE128FCD05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D5DE-71C8-411B-8F47-14545299A515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autumn creek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fox's eyes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in the closet shop </a:t>
          </a:r>
        </a:p>
      </dsp:txBody>
      <dsp:txXfrm>
        <a:off x="0" y="2824955"/>
        <a:ext cx="6797675" cy="1412477"/>
      </dsp:txXfrm>
    </dsp:sp>
    <dsp:sp modelId="{80030B6E-0832-414C-9646-2625F2726994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F647-2ADE-4F69-961B-8788E36671B0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behind the door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smell of water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river-bed </a:t>
          </a:r>
          <a:endParaRPr lang="en-GB" sz="2300" kern="1200" dirty="0"/>
        </a:p>
      </dsp:txBody>
      <dsp:txXfrm>
        <a:off x="0" y="4237433"/>
        <a:ext cx="6797675" cy="14124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63740-B2B2-4E57-9120-E24175FCA1A6}">
      <dsp:nvSpPr>
        <dsp:cNvPr id="0" name=""/>
        <dsp:cNvSpPr/>
      </dsp:nvSpPr>
      <dsp:spPr>
        <a:xfrm>
          <a:off x="3143" y="871306"/>
          <a:ext cx="3064668" cy="950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appears to produce natural-sounding poems more often than Setup A</a:t>
          </a:r>
        </a:p>
      </dsp:txBody>
      <dsp:txXfrm>
        <a:off x="3143" y="871306"/>
        <a:ext cx="3064668" cy="950158"/>
      </dsp:txXfrm>
    </dsp:sp>
    <dsp:sp modelId="{7F8E726E-4C98-4859-9ECB-F6F3B3353CFC}">
      <dsp:nvSpPr>
        <dsp:cNvPr id="0" name=""/>
        <dsp:cNvSpPr/>
      </dsp:nvSpPr>
      <dsp:spPr>
        <a:xfrm>
          <a:off x="3143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However, neither setup seems to produce such poetry more than ~50% of the time</a:t>
          </a:r>
        </a:p>
      </dsp:txBody>
      <dsp:txXfrm>
        <a:off x="3143" y="1821465"/>
        <a:ext cx="3064668" cy="1329952"/>
      </dsp:txXfrm>
    </dsp:sp>
    <dsp:sp modelId="{A8C49026-FFC6-4391-B502-12CB18334A05}">
      <dsp:nvSpPr>
        <dsp:cNvPr id="0" name=""/>
        <dsp:cNvSpPr/>
      </dsp:nvSpPr>
      <dsp:spPr>
        <a:xfrm>
          <a:off x="3496865" y="871306"/>
          <a:ext cx="3064668" cy="950158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is very large (more than 1 GB vs 81 MB for Setup A)</a:t>
          </a:r>
        </a:p>
      </dsp:txBody>
      <dsp:txXfrm>
        <a:off x="3496865" y="871306"/>
        <a:ext cx="3064668" cy="950158"/>
      </dsp:txXfrm>
    </dsp:sp>
    <dsp:sp modelId="{9FF8F69C-3AF1-4D14-89BA-F24DBC70C268}">
      <dsp:nvSpPr>
        <dsp:cNvPr id="0" name=""/>
        <dsp:cNvSpPr/>
      </dsp:nvSpPr>
      <dsp:spPr>
        <a:xfrm>
          <a:off x="3496865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123599"/>
            <a:satOff val="-11908"/>
            <a:lumOff val="-12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23599"/>
              <a:satOff val="-11908"/>
              <a:lumOff val="-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Can try fewer embeddings to see how the results are affected</a:t>
          </a:r>
        </a:p>
      </dsp:txBody>
      <dsp:txXfrm>
        <a:off x="3496865" y="1821465"/>
        <a:ext cx="3064668" cy="1329952"/>
      </dsp:txXfrm>
    </dsp:sp>
    <dsp:sp modelId="{91E02226-7E39-4686-8DFE-80E6C657EE74}">
      <dsp:nvSpPr>
        <dsp:cNvPr id="0" name=""/>
        <dsp:cNvSpPr/>
      </dsp:nvSpPr>
      <dsp:spPr>
        <a:xfrm>
          <a:off x="6990588" y="871306"/>
          <a:ext cx="3064668" cy="950158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Both models are restricted to the vocabulary of the dataset</a:t>
          </a:r>
        </a:p>
      </dsp:txBody>
      <dsp:txXfrm>
        <a:off x="6990588" y="871306"/>
        <a:ext cx="3064668" cy="950158"/>
      </dsp:txXfrm>
    </dsp:sp>
    <dsp:sp modelId="{A8DFE1A0-EC30-4D35-9EF8-4C28A67B3817}">
      <dsp:nvSpPr>
        <dsp:cNvPr id="0" name=""/>
        <dsp:cNvSpPr/>
      </dsp:nvSpPr>
      <dsp:spPr>
        <a:xfrm>
          <a:off x="6990588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247198"/>
            <a:satOff val="-23816"/>
            <a:lumOff val="-251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47198"/>
              <a:satOff val="-23816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Setup B’s vocabulary could be extended by the keys in </a:t>
          </a:r>
          <a:r>
            <a:rPr lang="en-SG" sz="1900" kern="1200" dirty="0" err="1"/>
            <a:t>GloVe</a:t>
          </a:r>
          <a:endParaRPr lang="en-SG" sz="1900" kern="1200" dirty="0"/>
        </a:p>
      </dsp:txBody>
      <dsp:txXfrm>
        <a:off x="6990588" y="1821465"/>
        <a:ext cx="3064668" cy="13299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21873-97FF-449A-980A-17BEF7EDE15C}">
      <dsp:nvSpPr>
        <dsp:cNvPr id="0" name=""/>
        <dsp:cNvSpPr/>
      </dsp:nvSpPr>
      <dsp:spPr>
        <a:xfrm>
          <a:off x="0" y="0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seeds</a:t>
          </a:r>
          <a:r>
            <a:rPr lang="en-SG" sz="2600" b="0" kern="1200" dirty="0"/>
            <a:t> to improve relevance e.g. sentiment, themes, pictures</a:t>
          </a:r>
          <a:endParaRPr lang="en-US" sz="2600" b="0" kern="1200" dirty="0"/>
        </a:p>
      </dsp:txBody>
      <dsp:txXfrm>
        <a:off x="1490851" y="0"/>
        <a:ext cx="5306823" cy="1313163"/>
      </dsp:txXfrm>
    </dsp:sp>
    <dsp:sp modelId="{CE8297B4-68EE-4D57-A378-ACDFA0124115}">
      <dsp:nvSpPr>
        <dsp:cNvPr id="0" name=""/>
        <dsp:cNvSpPr/>
      </dsp:nvSpPr>
      <dsp:spPr>
        <a:xfrm>
          <a:off x="131316" y="131316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A8E27-FCB6-44A8-A18F-17EF0F7A6884}">
      <dsp:nvSpPr>
        <dsp:cNvPr id="0" name=""/>
        <dsp:cNvSpPr/>
      </dsp:nvSpPr>
      <dsp:spPr>
        <a:xfrm>
          <a:off x="0" y="1444479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features</a:t>
          </a:r>
          <a:r>
            <a:rPr lang="en-SG" sz="2600" b="0" kern="1200" dirty="0"/>
            <a:t> to improve quality e.g. syllables, parts-of-speech</a:t>
          </a:r>
          <a:endParaRPr lang="en-US" sz="2600" b="0" kern="1200" dirty="0"/>
        </a:p>
      </dsp:txBody>
      <dsp:txXfrm>
        <a:off x="1490851" y="1444479"/>
        <a:ext cx="5306823" cy="1313163"/>
      </dsp:txXfrm>
    </dsp:sp>
    <dsp:sp modelId="{D8FEBF4D-3FAA-454B-AAE1-231C919D06C9}">
      <dsp:nvSpPr>
        <dsp:cNvPr id="0" name=""/>
        <dsp:cNvSpPr/>
      </dsp:nvSpPr>
      <dsp:spPr>
        <a:xfrm>
          <a:off x="131316" y="157579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5FC61-5CB6-4BAF-AEAC-AC9BB8806AFE}">
      <dsp:nvSpPr>
        <dsp:cNvPr id="0" name=""/>
        <dsp:cNvSpPr/>
      </dsp:nvSpPr>
      <dsp:spPr>
        <a:xfrm>
          <a:off x="0" y="288895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Tweak the </a:t>
          </a:r>
          <a:r>
            <a:rPr lang="en-SG" sz="2600" b="1" kern="1200" dirty="0"/>
            <a:t>hyperparameters</a:t>
          </a:r>
          <a:r>
            <a:rPr lang="en-SG" sz="2600" b="0" kern="1200" dirty="0"/>
            <a:t> e.g.  additional layers/nodes, different activation functions</a:t>
          </a:r>
          <a:endParaRPr lang="en-US" sz="2600" b="0" kern="1200" dirty="0"/>
        </a:p>
      </dsp:txBody>
      <dsp:txXfrm>
        <a:off x="1490851" y="2888958"/>
        <a:ext cx="5306823" cy="1313163"/>
      </dsp:txXfrm>
    </dsp:sp>
    <dsp:sp modelId="{1E5D0B59-E1AD-44BF-A418-3F236CD46614}">
      <dsp:nvSpPr>
        <dsp:cNvPr id="0" name=""/>
        <dsp:cNvSpPr/>
      </dsp:nvSpPr>
      <dsp:spPr>
        <a:xfrm>
          <a:off x="131316" y="302027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2D888-3008-48C5-9CED-572B4A913928}">
      <dsp:nvSpPr>
        <dsp:cNvPr id="0" name=""/>
        <dsp:cNvSpPr/>
      </dsp:nvSpPr>
      <dsp:spPr>
        <a:xfrm>
          <a:off x="0" y="433343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1" kern="1200" dirty="0"/>
            <a:t>Add </a:t>
          </a:r>
          <a:r>
            <a:rPr lang="en-SG" sz="2600" b="0" kern="1200" dirty="0"/>
            <a:t>more poetry; </a:t>
          </a:r>
          <a:r>
            <a:rPr lang="en-SG" sz="2600" b="1" kern="1200" dirty="0"/>
            <a:t>clean up </a:t>
          </a:r>
          <a:r>
            <a:rPr lang="en-SG" sz="2600" b="0" kern="1200" dirty="0"/>
            <a:t>existing datasets</a:t>
          </a:r>
          <a:endParaRPr lang="en-US" sz="2600" b="0" kern="1200" dirty="0"/>
        </a:p>
      </dsp:txBody>
      <dsp:txXfrm>
        <a:off x="1490851" y="4333438"/>
        <a:ext cx="5306823" cy="1313163"/>
      </dsp:txXfrm>
    </dsp:sp>
    <dsp:sp modelId="{50F09D13-0863-40F2-82F9-766322EAF6E5}">
      <dsp:nvSpPr>
        <dsp:cNvPr id="0" name=""/>
        <dsp:cNvSpPr/>
      </dsp:nvSpPr>
      <dsp:spPr>
        <a:xfrm>
          <a:off x="131316" y="4464754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5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064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02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249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2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8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50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8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24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56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080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0EDCA2-022F-4F86-BE2A-9B5925279FF1}" type="datetimeFigureOut">
              <a:rPr lang="en-SG" smtClean="0"/>
              <a:t>29/7/2020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5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varoserrano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poetry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oughtcatalog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book-of-poetry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yzouyang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hyperlink" Target="https://www.medium.com/@yzouya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nnaholinger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writing-muse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dsoncrafted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tacks-of-poetry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towardsdatascience.com/generating-haiku-with-deep-learning-dbf5d18b4246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github.com/docmarionum1/haikurn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towardsdatascience.com/generating-haiku-with-deep-learning-dbf5d18b4246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s://github.com/docmarionum1/haikurn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nnnaaaa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networ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openxmlformats.org/officeDocument/2006/relationships/slide" Target="slide19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4.xml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E5EF-2A83-4C2D-A6C2-BFE561C59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Generative Poetry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80548-96B8-4305-9FD8-53A43CFB2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SG" sz="2000"/>
              <a:t>Capstone Project</a:t>
            </a:r>
          </a:p>
          <a:p>
            <a:pPr algn="l"/>
            <a:r>
              <a:rPr lang="en-SG" sz="2000"/>
              <a:t>Metis Data Science Bootcamp</a:t>
            </a:r>
          </a:p>
          <a:p>
            <a:pPr algn="l"/>
            <a:r>
              <a:rPr lang="en-SG" sz="2000"/>
              <a:t>By Ouyang Yingzhao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EBC8918-71EA-4A68-A208-8E68A5DB3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59828-F7E5-4663-84B3-A0E32CF65804}"/>
              </a:ext>
            </a:extLst>
          </p:cNvPr>
          <p:cNvSpPr/>
          <p:nvPr/>
        </p:nvSpPr>
        <p:spPr>
          <a:xfrm>
            <a:off x="155066" y="6331293"/>
            <a:ext cx="365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Photo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Álvaro Serrano</a:t>
            </a:r>
            <a:r>
              <a:rPr lang="en-GB" dirty="0">
                <a:solidFill>
                  <a:schemeClr val="bg1"/>
                </a:solidFill>
              </a:rPr>
              <a:t> on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4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31515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76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2437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3012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Thought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Catalog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58967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A: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>
                <a:solidFill>
                  <a:srgbClr val="FFFFFF"/>
                </a:solidFill>
              </a:rPr>
              <a:t>Cleaned tokens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25000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Graphic 31" descr="Conch">
            <a:extLst>
              <a:ext uri="{FF2B5EF4-FFF2-40B4-BE49-F238E27FC236}">
                <a16:creationId xmlns:a16="http://schemas.microsoft.com/office/drawing/2014/main" id="{3DC1FAAD-367D-459C-A1D8-13EC8EC59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5933" y="933626"/>
            <a:ext cx="914400" cy="914400"/>
          </a:xfrm>
          <a:prstGeom prst="rect">
            <a:avLst/>
          </a:prstGeom>
        </p:spPr>
      </p:pic>
      <p:pic>
        <p:nvPicPr>
          <p:cNvPr id="34" name="Graphic 33" descr="Horse">
            <a:extLst>
              <a:ext uri="{FF2B5EF4-FFF2-40B4-BE49-F238E27FC236}">
                <a16:creationId xmlns:a16="http://schemas.microsoft.com/office/drawing/2014/main" id="{DDC9A7C7-75C5-4CDE-88E7-2D24596BF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933" y="2308664"/>
            <a:ext cx="914400" cy="914400"/>
          </a:xfrm>
          <a:prstGeom prst="rect">
            <a:avLst/>
          </a:prstGeom>
          <a:effectLst/>
        </p:spPr>
      </p:pic>
      <p:pic>
        <p:nvPicPr>
          <p:cNvPr id="36" name="Graphic 35" descr="Fir tree">
            <a:extLst>
              <a:ext uri="{FF2B5EF4-FFF2-40B4-BE49-F238E27FC236}">
                <a16:creationId xmlns:a16="http://schemas.microsoft.com/office/drawing/2014/main" id="{02CF2497-CFC5-4F53-8AE4-EE64877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5933" y="3683702"/>
            <a:ext cx="914400" cy="914400"/>
          </a:xfrm>
          <a:prstGeom prst="rect">
            <a:avLst/>
          </a:prstGeom>
          <a:effectLst/>
        </p:spPr>
      </p:pic>
      <p:pic>
        <p:nvPicPr>
          <p:cNvPr id="38" name="Graphic 37" descr="Bonfire">
            <a:extLst>
              <a:ext uri="{FF2B5EF4-FFF2-40B4-BE49-F238E27FC236}">
                <a16:creationId xmlns:a16="http://schemas.microsoft.com/office/drawing/2014/main" id="{32F3E109-071A-4E28-94D3-DC717F8DA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5933" y="5083439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050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B: 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 err="1">
                <a:solidFill>
                  <a:srgbClr val="FFFFFF"/>
                </a:solidFill>
              </a:rPr>
              <a:t>GloVe</a:t>
            </a:r>
            <a:endParaRPr lang="en-SG" sz="36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73549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Swimming">
            <a:extLst>
              <a:ext uri="{FF2B5EF4-FFF2-40B4-BE49-F238E27FC236}">
                <a16:creationId xmlns:a16="http://schemas.microsoft.com/office/drawing/2014/main" id="{AE93155A-9966-43DD-AA91-6A73A0332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06933" y="865892"/>
            <a:ext cx="914400" cy="914400"/>
          </a:xfrm>
          <a:prstGeom prst="rect">
            <a:avLst/>
          </a:prstGeom>
        </p:spPr>
      </p:pic>
      <p:pic>
        <p:nvPicPr>
          <p:cNvPr id="14" name="Graphic 13" descr="Hippo">
            <a:extLst>
              <a:ext uri="{FF2B5EF4-FFF2-40B4-BE49-F238E27FC236}">
                <a16:creationId xmlns:a16="http://schemas.microsoft.com/office/drawing/2014/main" id="{7F54BD33-4DF7-4A0F-9507-02D8B332A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06933" y="2240930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 descr="Fox">
            <a:extLst>
              <a:ext uri="{FF2B5EF4-FFF2-40B4-BE49-F238E27FC236}">
                <a16:creationId xmlns:a16="http://schemas.microsoft.com/office/drawing/2014/main" id="{856A4119-5477-4188-8420-D8A060EBE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6933" y="3615968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 descr="Door Open">
            <a:extLst>
              <a:ext uri="{FF2B5EF4-FFF2-40B4-BE49-F238E27FC236}">
                <a16:creationId xmlns:a16="http://schemas.microsoft.com/office/drawing/2014/main" id="{255F2385-3C13-4179-B7CE-DB0B7DA225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906933" y="5015705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73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B3FF4-03B8-4977-8395-536B4099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Here’s a demo!</a:t>
            </a:r>
          </a:p>
        </p:txBody>
      </p:sp>
      <p:pic>
        <p:nvPicPr>
          <p:cNvPr id="4" name="Untitled_Trim">
            <a:hlinkClick r:id="" action="ppaction://media"/>
            <a:extLst>
              <a:ext uri="{FF2B5EF4-FFF2-40B4-BE49-F238E27FC236}">
                <a16:creationId xmlns:a16="http://schemas.microsoft.com/office/drawing/2014/main" id="{99937D7C-F7AB-4167-BE68-3CF242737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414363"/>
            <a:ext cx="6909801" cy="3765841"/>
          </a:xfrm>
          <a:prstGeom prst="rect">
            <a:avLst/>
          </a:prstGeom>
        </p:spPr>
      </p:pic>
      <p:cxnSp>
        <p:nvCxnSpPr>
          <p:cNvPr id="44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4" descr="Structuring a Large Production Flask Application - Level Up Coding">
            <a:extLst>
              <a:ext uri="{FF2B5EF4-FFF2-40B4-BE49-F238E27FC236}">
                <a16:creationId xmlns:a16="http://schemas.microsoft.com/office/drawing/2014/main" id="{712D2673-1A5B-4197-A4FD-618D08FE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005" y="3052303"/>
            <a:ext cx="1731108" cy="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as the time finally come for PostgreSQL? | ZDNet">
            <a:extLst>
              <a:ext uri="{FF2B5EF4-FFF2-40B4-BE49-F238E27FC236}">
                <a16:creationId xmlns:a16="http://schemas.microsoft.com/office/drawing/2014/main" id="{C838ED40-C60B-43A4-BC16-9BA60341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799" y="4148230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query Icon of Flat style - Available in SVG, PNG, EPS, AI &amp; Icon ...">
            <a:extLst>
              <a:ext uri="{FF2B5EF4-FFF2-40B4-BE49-F238E27FC236}">
                <a16:creationId xmlns:a16="http://schemas.microsoft.com/office/drawing/2014/main" id="{F3F2602E-8915-4E08-82BC-96A421B6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4" y="4079648"/>
            <a:ext cx="1253067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295A51B3-FA69-4784-AEAB-3B647C3B7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E43DE-5942-493A-A19C-BA51D7E6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/>
              <a:t>Observations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EF90A5-CE71-4DD7-AD17-BDF90F103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99719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17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163740-B2B2-4E57-9120-E24175FCA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8E726E-4C98-4859-9ECB-F6F3B3353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C49026-FFC6-4391-B502-12CB18334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8F69C-3AF1-4D14-89BA-F24DBC70C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E02226-7E39-4686-8DFE-80E6C657E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DFE1A0-EC30-4D35-9EF8-4C28A67B3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E8118-1584-47DE-BEE4-95B12BBF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FE996D0-EA47-46DD-9456-D79CCF647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2590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8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E8297B4-68EE-4D57-A378-ACDFA0124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F321873-97FF-449A-980A-17BEF7ED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8FEBF4D-3FAA-454B-AAE1-231C919D0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F5A8E27-FCB6-44A8-A18F-17EF0F7A6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E5D0B59-E1AD-44BF-A418-3F236CD46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7A5FC61-5CB6-4BAF-AEAC-AC9BB8806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0F09D13-0863-40F2-82F9-766322EAF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E32D888-3008-48C5-9CED-572B4A913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sinessman text messaging">
            <a:extLst>
              <a:ext uri="{FF2B5EF4-FFF2-40B4-BE49-F238E27FC236}">
                <a16:creationId xmlns:a16="http://schemas.microsoft.com/office/drawing/2014/main" id="{F231E8BC-4F93-4A38-B7BC-DFF3E14AC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D0B4-0DFE-46CB-813A-0F856454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To contact 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4D-FFF2-4156-98F1-852F835F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0945" y="3578084"/>
            <a:ext cx="4031126" cy="26398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cap="none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r>
              <a:rPr lang="en-US" sz="1500" cap="none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48ADF05-8601-448C-A09C-AA56BDC3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509" y="207450"/>
            <a:ext cx="1581793" cy="1710642"/>
          </a:xfrm>
          <a:prstGeom prst="flowChartConnector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B34089-6092-4FE3-84B1-9674AA100F6B}"/>
              </a:ext>
            </a:extLst>
          </p:cNvPr>
          <p:cNvSpPr txBox="1"/>
          <p:nvPr/>
        </p:nvSpPr>
        <p:spPr>
          <a:xfrm>
            <a:off x="9071486" y="1992767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Yingzhao Ouyang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75105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DE5E-304F-4833-B7D9-AFBF8235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D55393D-78AF-4A1E-9451-E088B85B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2" y="1846263"/>
            <a:ext cx="8623181" cy="402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955DC-F885-4D45-88B0-25BE943869BE}"/>
              </a:ext>
            </a:extLst>
          </p:cNvPr>
          <p:cNvSpPr txBox="1"/>
          <p:nvPr/>
        </p:nvSpPr>
        <p:spPr>
          <a:xfrm>
            <a:off x="9228668" y="6449483"/>
            <a:ext cx="2800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400" dirty="0">
                <a:solidFill>
                  <a:schemeClr val="bg1"/>
                </a:solidFill>
              </a:rPr>
              <a:t>*tokens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02799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3117-D0E6-4726-B95C-4F815629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 with Stanford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GloVe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47A6884-179C-4DF5-B558-FF89ECC42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483"/>
            <a:ext cx="10905066" cy="41976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5C857-19EC-47B2-987B-B667F589CA3D}"/>
              </a:ext>
            </a:extLst>
          </p:cNvPr>
          <p:cNvSpPr txBox="1"/>
          <p:nvPr/>
        </p:nvSpPr>
        <p:spPr>
          <a:xfrm>
            <a:off x="8097866" y="6474883"/>
            <a:ext cx="4094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*tokens and embeddings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66469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D01F790-DD03-42F9-BA1A-68D67A92C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D3FAB87-3CFA-4F57-9867-8D5B043E5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6297" y="0"/>
            <a:ext cx="70500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C9CD-F6CE-492B-A66F-37B55FC6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731" y="639763"/>
            <a:ext cx="5825118" cy="5583499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6928EA5-66AD-46CE-B63D-16D33755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094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6AA8B5-0B13-40F5-AF2C-0114C0F5F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917308"/>
              </p:ext>
            </p:extLst>
          </p:nvPr>
        </p:nvGraphicFramePr>
        <p:xfrm>
          <a:off x="492370" y="639763"/>
          <a:ext cx="3939387" cy="5529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5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0480985"/>
              </p:ext>
            </p:extLst>
          </p:nvPr>
        </p:nvGraphicFramePr>
        <p:xfrm>
          <a:off x="1096963" y="2582863"/>
          <a:ext cx="4938712" cy="402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far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sire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i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colored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lara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fades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heaven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of the tv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82842780"/>
              </p:ext>
            </p:extLst>
          </p:nvPr>
        </p:nvGraphicFramePr>
        <p:xfrm>
          <a:off x="6172200" y="2505075"/>
          <a:ext cx="5171860" cy="3291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903048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268812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like </a:t>
                      </a:r>
                    </a:p>
                    <a:p>
                      <a:r>
                        <a:rPr lang="en-SG" sz="1600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split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the approaching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notes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the ebb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starfire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neon approaching nuptials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cancer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3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05923967"/>
              </p:ext>
            </p:extLst>
          </p:nvPr>
        </p:nvGraphicFramePr>
        <p:xfrm>
          <a:off x="1096963" y="2582863"/>
          <a:ext cx="4938712" cy="42062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tis sand </a:t>
                      </a:r>
                    </a:p>
                    <a:p>
                      <a:r>
                        <a:rPr lang="en-GB" dirty="0"/>
                        <a:t>the same of bonfires </a:t>
                      </a:r>
                    </a:p>
                    <a:p>
                      <a:r>
                        <a:rPr lang="en-GB" dirty="0"/>
                        <a:t>on the scorching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softly of </a:t>
                      </a:r>
                    </a:p>
                    <a:p>
                      <a:r>
                        <a:rPr lang="en-GB" dirty="0"/>
                        <a:t>the new </a:t>
                      </a:r>
                    </a:p>
                    <a:p>
                      <a:r>
                        <a:rPr lang="en-GB" dirty="0"/>
                        <a:t>pointless a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crowd </a:t>
                      </a:r>
                    </a:p>
                    <a:p>
                      <a:r>
                        <a:rPr lang="en-GB" dirty="0"/>
                        <a:t>is the moors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blue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where you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hum </a:t>
                      </a:r>
                    </a:p>
                    <a:p>
                      <a:r>
                        <a:rPr lang="en-GB" dirty="0"/>
                        <a:t>out the woodstove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74923685"/>
              </p:ext>
            </p:extLst>
          </p:nvPr>
        </p:nvGraphicFramePr>
        <p:xfrm>
          <a:off x="6172200" y="2505075"/>
          <a:ext cx="5171860" cy="402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only </a:t>
                      </a:r>
                    </a:p>
                    <a:p>
                      <a:r>
                        <a:rPr lang="en-GB" sz="1600" dirty="0"/>
                        <a:t>the are of worshipper </a:t>
                      </a:r>
                    </a:p>
                    <a:p>
                      <a:r>
                        <a:rPr lang="en-GB" sz="1600" dirty="0"/>
                        <a:t>in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end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of </a:t>
                      </a:r>
                      <a:r>
                        <a:rPr lang="en-GB" sz="1600" dirty="0" err="1"/>
                        <a:t>monday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in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autumn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breathest</a:t>
                      </a:r>
                      <a:r>
                        <a:rPr lang="en-GB" sz="1600" dirty="0"/>
                        <a:t> of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coldest </a:t>
                      </a:r>
                    </a:p>
                    <a:p>
                      <a:r>
                        <a:rPr lang="en-GB" sz="1600" dirty="0"/>
                        <a:t>a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of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screen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what </a:t>
                      </a:r>
                    </a:p>
                    <a:p>
                      <a:r>
                        <a:rPr lang="en-SG" sz="1600" dirty="0"/>
                        <a:t>the quarrelled </a:t>
                      </a:r>
                    </a:p>
                    <a:p>
                      <a:r>
                        <a:rPr lang="en-SG" sz="1600" dirty="0" err="1"/>
                        <a:t>pret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and to the </a:t>
                      </a:r>
                    </a:p>
                    <a:p>
                      <a:r>
                        <a:rPr lang="en-GB" sz="1600" dirty="0"/>
                        <a:t>the corpses of </a:t>
                      </a:r>
                    </a:p>
                    <a:p>
                      <a:r>
                        <a:rPr lang="en-GB" sz="1600" dirty="0"/>
                        <a:t>keeps poets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laugh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the </a:t>
                      </a:r>
                    </a:p>
                    <a:p>
                      <a:r>
                        <a:rPr lang="en-GB" sz="1600" dirty="0"/>
                        <a:t>to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 the chimney </a:t>
                      </a:r>
                    </a:p>
                    <a:p>
                      <a:r>
                        <a:rPr lang="en-GB" sz="1600" dirty="0"/>
                        <a:t>the cherry of </a:t>
                      </a:r>
                    </a:p>
                    <a:p>
                      <a:r>
                        <a:rPr lang="en-GB" sz="1600" dirty="0"/>
                        <a:t>to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0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8496608"/>
              </p:ext>
            </p:extLst>
          </p:nvPr>
        </p:nvGraphicFramePr>
        <p:xfrm>
          <a:off x="1096963" y="2582863"/>
          <a:ext cx="4938712" cy="33782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his the loft sister </a:t>
                      </a:r>
                    </a:p>
                    <a:p>
                      <a:r>
                        <a:rPr lang="en-GB" dirty="0"/>
                        <a:t>was the sky </a:t>
                      </a:r>
                    </a:p>
                    <a:p>
                      <a:r>
                        <a:rPr lang="en-GB" dirty="0"/>
                        <a:t>from the keep ladder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february</a:t>
                      </a:r>
                      <a:r>
                        <a:rPr lang="en-GB" dirty="0"/>
                        <a:t> night </a:t>
                      </a:r>
                    </a:p>
                    <a:p>
                      <a:r>
                        <a:rPr lang="en-GB" dirty="0"/>
                        <a:t>the sand </a:t>
                      </a:r>
                    </a:p>
                    <a:p>
                      <a:r>
                        <a:rPr lang="en-GB" dirty="0"/>
                        <a:t>of his firs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bricks </a:t>
                      </a:r>
                    </a:p>
                    <a:p>
                      <a:r>
                        <a:rPr lang="en-SG" dirty="0"/>
                        <a:t>the honey </a:t>
                      </a:r>
                    </a:p>
                    <a:p>
                      <a:r>
                        <a:rPr lang="en-SG" dirty="0"/>
                        <a:t>of </a:t>
                      </a:r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a </a:t>
                      </a:r>
                    </a:p>
                    <a:p>
                      <a:r>
                        <a:rPr lang="en-GB" dirty="0"/>
                        <a:t>the butterfly of my </a:t>
                      </a:r>
                    </a:p>
                    <a:p>
                      <a:r>
                        <a:rPr lang="en-GB" dirty="0"/>
                        <a:t>and yesterday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0760924"/>
              </p:ext>
            </p:extLst>
          </p:nvPr>
        </p:nvGraphicFramePr>
        <p:xfrm>
          <a:off x="6172200" y="2505075"/>
          <a:ext cx="5171860" cy="42672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but the </a:t>
                      </a:r>
                    </a:p>
                    <a:p>
                      <a:r>
                        <a:rPr lang="en-GB" sz="1600" dirty="0"/>
                        <a:t>the knife </a:t>
                      </a:r>
                    </a:p>
                    <a:p>
                      <a:r>
                        <a:rPr lang="en-GB" sz="1600" dirty="0"/>
                        <a:t>in sweeter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save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raked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of </a:t>
                      </a:r>
                    </a:p>
                    <a:p>
                      <a:r>
                        <a:rPr lang="en-GB" sz="1600" dirty="0"/>
                        <a:t>still </a:t>
                      </a:r>
                    </a:p>
                    <a:p>
                      <a:r>
                        <a:rPr lang="en-GB" sz="1600" dirty="0"/>
                        <a:t>that 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blush eve </a:t>
                      </a:r>
                    </a:p>
                    <a:p>
                      <a:r>
                        <a:rPr lang="en-GB" sz="1600" dirty="0"/>
                        <a:t>a bird layer stuck </a:t>
                      </a:r>
                    </a:p>
                    <a:p>
                      <a:r>
                        <a:rPr lang="en-GB" sz="1600" dirty="0"/>
                        <a:t>share my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this egg that life man translates sun </a:t>
                      </a:r>
                    </a:p>
                    <a:p>
                      <a:r>
                        <a:rPr lang="en-GB" sz="1600" dirty="0"/>
                        <a:t>the with grew the </a:t>
                      </a:r>
                    </a:p>
                    <a:p>
                      <a:r>
                        <a:rPr lang="en-GB" sz="1600" dirty="0"/>
                        <a:t>you the passage his may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drop the </a:t>
                      </a:r>
                    </a:p>
                    <a:p>
                      <a:r>
                        <a:rPr lang="en-GB" sz="1600" dirty="0"/>
                        <a:t>many ye 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 stone star </a:t>
                      </a:r>
                    </a:p>
                    <a:p>
                      <a:r>
                        <a:rPr lang="en-GB" sz="1600" dirty="0"/>
                        <a:t>the a </a:t>
                      </a:r>
                      <a:r>
                        <a:rPr lang="en-GB" sz="1600" dirty="0" err="1"/>
                        <a:t>a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stops of the </a:t>
                      </a:r>
                    </a:p>
                    <a:p>
                      <a:r>
                        <a:rPr lang="en-GB" sz="1600" dirty="0"/>
                        <a:t>of </a:t>
                      </a:r>
                    </a:p>
                    <a:p>
                      <a:r>
                        <a:rPr lang="en-GB" sz="1600" dirty="0"/>
                        <a:t>winter so </a:t>
                      </a:r>
                    </a:p>
                    <a:p>
                      <a:r>
                        <a:rPr lang="en-GB" sz="1600" dirty="0"/>
                        <a:t>someone in on marbles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9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1.0)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15837806"/>
              </p:ext>
            </p:extLst>
          </p:nvPr>
        </p:nvGraphicFramePr>
        <p:xfrm>
          <a:off x="1096963" y="2582863"/>
          <a:ext cx="4938712" cy="35356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what smoke </a:t>
                      </a:r>
                    </a:p>
                    <a:p>
                      <a:r>
                        <a:rPr lang="en-GB" sz="1600" dirty="0"/>
                        <a:t>more rumpled sunsets </a:t>
                      </a:r>
                    </a:p>
                    <a:p>
                      <a:r>
                        <a:rPr lang="en-GB" sz="1600" dirty="0"/>
                        <a:t>in the conch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 </a:t>
                      </a:r>
                    </a:p>
                    <a:p>
                      <a:r>
                        <a:rPr lang="en-GB" sz="1600" dirty="0"/>
                        <a:t>for the guard of </a:t>
                      </a:r>
                    </a:p>
                    <a:p>
                      <a:r>
                        <a:rPr lang="en-GB" sz="1600" dirty="0"/>
                        <a:t>our dazzled kiss </a:t>
                      </a:r>
                    </a:p>
                    <a:p>
                      <a:r>
                        <a:rPr lang="en-GB" sz="1600" dirty="0"/>
                        <a:t>why now </a:t>
                      </a:r>
                      <a:r>
                        <a:rPr lang="en-GB" sz="1600" dirty="0" err="1"/>
                        <a:t>er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morning night </a:t>
                      </a:r>
                    </a:p>
                    <a:p>
                      <a:r>
                        <a:rPr lang="en-GB" sz="1600" dirty="0"/>
                        <a:t>before shadows </a:t>
                      </a:r>
                    </a:p>
                    <a:p>
                      <a:r>
                        <a:rPr lang="en-GB" sz="1600" dirty="0"/>
                        <a:t>in the horses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clouds </a:t>
                      </a:r>
                    </a:p>
                    <a:p>
                      <a:r>
                        <a:rPr lang="en-GB" sz="1600" dirty="0"/>
                        <a:t>the book </a:t>
                      </a:r>
                    </a:p>
                    <a:p>
                      <a:r>
                        <a:rPr lang="en-GB" sz="1600" dirty="0"/>
                        <a:t>of love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29782738"/>
              </p:ext>
            </p:extLst>
          </p:nvPr>
        </p:nvGraphicFramePr>
        <p:xfrm>
          <a:off x="6172200" y="2505075"/>
          <a:ext cx="5171860" cy="3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17186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starlit on tree fear </a:t>
                      </a:r>
                    </a:p>
                    <a:p>
                      <a:r>
                        <a:rPr lang="en-GB" sz="1600" dirty="0"/>
                        <a:t>without the s voice not seeing </a:t>
                      </a:r>
                    </a:p>
                    <a:p>
                      <a:r>
                        <a:rPr lang="en-GB" sz="1600" dirty="0"/>
                        <a:t>and our </a:t>
                      </a:r>
                      <a:r>
                        <a:rPr lang="en-GB" sz="1600" dirty="0" err="1"/>
                        <a:t>ll</a:t>
                      </a:r>
                      <a:r>
                        <a:rPr lang="en-GB" sz="1600" dirty="0"/>
                        <a:t> all you the was for </a:t>
                      </a:r>
                    </a:p>
                    <a:p>
                      <a:r>
                        <a:rPr lang="en-GB" sz="1600" dirty="0"/>
                        <a:t>in have me of in my time the be pacific hide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there let ache who thee break back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river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winter of a the crack of one </a:t>
                      </a:r>
                    </a:p>
                    <a:p>
                      <a:r>
                        <a:rPr lang="en-GB" sz="1600" dirty="0"/>
                        <a:t>in the pantry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host there until </a:t>
                      </a:r>
                    </a:p>
                    <a:p>
                      <a:r>
                        <a:rPr lang="en-GB" sz="1600" dirty="0"/>
                        <a:t>she beautiful in all two </a:t>
                      </a:r>
                    </a:p>
                    <a:p>
                      <a:r>
                        <a:rPr lang="en-GB" sz="1600" dirty="0"/>
                        <a:t>can with soul off was a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0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6427-3E93-4E98-ACFD-635B87B5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Bonus: poems from previous epochs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D36F8DA-0B80-426C-9BE3-71A56966A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04697"/>
              </p:ext>
            </p:extLst>
          </p:nvPr>
        </p:nvGraphicFramePr>
        <p:xfrm>
          <a:off x="838199" y="1825625"/>
          <a:ext cx="10430232" cy="502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58">
                  <a:extLst>
                    <a:ext uri="{9D8B030D-6E8A-4147-A177-3AD203B41FA5}">
                      <a16:colId xmlns:a16="http://schemas.microsoft.com/office/drawing/2014/main" val="2328024242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62825396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1096542540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34422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then flower gone </a:t>
                      </a:r>
                    </a:p>
                    <a:p>
                      <a:r>
                        <a:rPr lang="en-GB" dirty="0"/>
                        <a:t>at old and </a:t>
                      </a:r>
                    </a:p>
                    <a:p>
                      <a:r>
                        <a:rPr lang="en-GB" dirty="0"/>
                        <a:t>good me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winter </a:t>
                      </a:r>
                    </a:p>
                    <a:p>
                      <a:r>
                        <a:rPr lang="en-GB" dirty="0"/>
                        <a:t>the oppress the agitate of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woods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pron</a:t>
                      </a:r>
                      <a:r>
                        <a:rPr lang="en-GB" dirty="0"/>
                        <a:t> star </a:t>
                      </a:r>
                    </a:p>
                    <a:p>
                      <a:r>
                        <a:rPr lang="en-GB" dirty="0"/>
                        <a:t>the loon devout bounces wildfires </a:t>
                      </a:r>
                    </a:p>
                    <a:p>
                      <a:r>
                        <a:rPr lang="en-GB" dirty="0"/>
                        <a:t>in the moon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nearly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pot </a:t>
                      </a:r>
                    </a:p>
                    <a:p>
                      <a:r>
                        <a:rPr lang="en-GB" dirty="0"/>
                        <a:t>my the cow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published trees a years </a:t>
                      </a:r>
                    </a:p>
                    <a:p>
                      <a:r>
                        <a:rPr lang="en-GB" dirty="0"/>
                        <a:t>link dog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continuing rain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salesman ultrasound </a:t>
                      </a:r>
                    </a:p>
                    <a:p>
                      <a:r>
                        <a:rPr lang="en-GB" dirty="0"/>
                        <a:t>of grandparents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morning </a:t>
                      </a:r>
                    </a:p>
                    <a:p>
                      <a:r>
                        <a:rPr lang="en-GB" dirty="0"/>
                        <a:t>the honey 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ministry 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father </a:t>
                      </a:r>
                    </a:p>
                    <a:p>
                      <a:r>
                        <a:rPr lang="en-GB" dirty="0"/>
                        <a:t>a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cat s </a:t>
                      </a:r>
                    </a:p>
                    <a:p>
                      <a:r>
                        <a:rPr lang="en-GB" dirty="0"/>
                        <a:t>in a plastic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0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and </a:t>
                      </a:r>
                    </a:p>
                    <a:p>
                      <a:r>
                        <a:rPr lang="en-SG" dirty="0"/>
                        <a:t>the perils </a:t>
                      </a:r>
                    </a:p>
                    <a:p>
                      <a:r>
                        <a:rPr lang="en-SG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silenus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the sound </a:t>
                      </a:r>
                    </a:p>
                    <a:p>
                      <a:r>
                        <a:rPr lang="en-GB" dirty="0"/>
                        <a:t>of the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roots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smell of </a:t>
                      </a:r>
                    </a:p>
                    <a:p>
                      <a:r>
                        <a:rPr lang="en-GB" dirty="0"/>
                        <a:t>siren </a:t>
                      </a:r>
                    </a:p>
                    <a:p>
                      <a:r>
                        <a:rPr lang="en-GB" dirty="0"/>
                        <a:t>the </a:t>
                      </a:r>
                      <a:r>
                        <a:rPr lang="en-GB" dirty="0" err="1"/>
                        <a:t>the</a:t>
                      </a:r>
                      <a:r>
                        <a:rPr lang="en-GB" dirty="0"/>
                        <a:t> door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kingfisher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evening </a:t>
                      </a:r>
                    </a:p>
                    <a:p>
                      <a:r>
                        <a:rPr lang="en-GB" dirty="0"/>
                        <a:t>of the cow s udder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5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</a:t>
                      </a:r>
                    </a:p>
                    <a:p>
                      <a:r>
                        <a:rPr lang="en-GB" dirty="0"/>
                        <a:t>through slap </a:t>
                      </a:r>
                    </a:p>
                    <a:p>
                      <a:r>
                        <a:rPr lang="en-GB" dirty="0"/>
                        <a:t>tore the cloud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overcast </a:t>
                      </a:r>
                    </a:p>
                    <a:p>
                      <a:r>
                        <a:rPr lang="en-SG" dirty="0"/>
                        <a:t>in </a:t>
                      </a:r>
                    </a:p>
                    <a:p>
                      <a:r>
                        <a:rPr lang="en-SG" dirty="0"/>
                        <a:t>malingers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F6F42D-8902-4806-A028-6753F50C7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3F01B-265E-44FB-827E-340F2E0F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511F6-A3F5-4D0F-9909-0A2B5B81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0911-F6EE-4EEF-85C8-7D91114E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Can be used as a </a:t>
            </a:r>
            <a:r>
              <a:rPr lang="en-SG" b="1" dirty="0">
                <a:solidFill>
                  <a:srgbClr val="FFFFFF"/>
                </a:solidFill>
              </a:rPr>
              <a:t>spur</a:t>
            </a:r>
            <a:r>
              <a:rPr lang="en-SG" dirty="0">
                <a:solidFill>
                  <a:srgbClr val="FFFFFF"/>
                </a:solidFill>
              </a:rPr>
              <a:t> for further poetry and creative writing</a:t>
            </a:r>
          </a:p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If poems can be generated based on themes/images, can have </a:t>
            </a:r>
            <a:r>
              <a:rPr lang="en-SG" b="1" dirty="0">
                <a:solidFill>
                  <a:srgbClr val="FFFFFF"/>
                </a:solidFill>
              </a:rPr>
              <a:t>broad applications</a:t>
            </a:r>
            <a:r>
              <a:rPr lang="en-SG" dirty="0">
                <a:solidFill>
                  <a:srgbClr val="FFFFFF"/>
                </a:solidFill>
              </a:rPr>
              <a:t> e.g. in advertising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54D1049-D460-49DA-BC0D-53556F161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A94F4148-C5FA-4FB0-B3A7-5B399444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82" y="630202"/>
            <a:ext cx="3294253" cy="55758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6273EA-9E91-4B0B-A2FA-18AC23FE9DFD}"/>
              </a:ext>
            </a:extLst>
          </p:cNvPr>
          <p:cNvSpPr/>
          <p:nvPr/>
        </p:nvSpPr>
        <p:spPr>
          <a:xfrm>
            <a:off x="8513278" y="6466543"/>
            <a:ext cx="2955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Olinger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8328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885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Debby Hudson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56968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SG"/>
              <a:t>Poetry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D99-6C43-4B77-B4C5-90452FBB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SG" dirty="0"/>
              <a:t>Dataset was retrieved from the </a:t>
            </a:r>
            <a:r>
              <a:rPr lang="en-SG" dirty="0">
                <a:hlinkClick r:id="rId2"/>
              </a:rPr>
              <a:t>GitHub</a:t>
            </a:r>
            <a:r>
              <a:rPr lang="en-SG" dirty="0"/>
              <a:t> of </a:t>
            </a:r>
            <a:r>
              <a:rPr lang="en-GB" dirty="0">
                <a:hlinkClick r:id="rId3"/>
              </a:rPr>
              <a:t>Generating Haiku with Deep Learning (Part 1)</a:t>
            </a:r>
            <a:r>
              <a:rPr lang="en-GB" dirty="0"/>
              <a:t> …</a:t>
            </a:r>
          </a:p>
          <a:p>
            <a:r>
              <a:rPr lang="en-GB" dirty="0"/>
              <a:t>… and consists of </a:t>
            </a:r>
            <a:r>
              <a:rPr lang="en-GB" b="1" dirty="0"/>
              <a:t>3-line poems from various other datasets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394F556-AC2F-4EF5-8EBD-E028F3433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054265"/>
              </p:ext>
            </p:extLst>
          </p:nvPr>
        </p:nvGraphicFramePr>
        <p:xfrm>
          <a:off x="1530927" y="2019821"/>
          <a:ext cx="9624436" cy="384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18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SG"/>
              <a:t>Poetry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D99-6C43-4B77-B4C5-90452FBB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SG" dirty="0"/>
              <a:t>Retrieved from the </a:t>
            </a:r>
            <a:r>
              <a:rPr lang="en-SG" dirty="0">
                <a:hlinkClick r:id="rId2"/>
              </a:rPr>
              <a:t>GitHub</a:t>
            </a:r>
            <a:r>
              <a:rPr lang="en-SG" dirty="0"/>
              <a:t> of </a:t>
            </a:r>
            <a:r>
              <a:rPr lang="en-GB" dirty="0">
                <a:hlinkClick r:id="rId3"/>
              </a:rPr>
              <a:t>Generating Haiku with Deep Learning (Part 1)</a:t>
            </a:r>
            <a:endParaRPr lang="en-GB" dirty="0"/>
          </a:p>
          <a:p>
            <a:r>
              <a:rPr lang="en-GB" dirty="0"/>
              <a:t>Dataset in turn consists of </a:t>
            </a:r>
            <a:r>
              <a:rPr lang="en-GB" b="1" dirty="0"/>
              <a:t>3-line poems from various other datasets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394F556-AC2F-4EF5-8EBD-E028F3433D3E}"/>
              </a:ext>
            </a:extLst>
          </p:cNvPr>
          <p:cNvGraphicFramePr>
            <a:graphicFrameLocks/>
          </p:cNvGraphicFramePr>
          <p:nvPr/>
        </p:nvGraphicFramePr>
        <p:xfrm>
          <a:off x="1530927" y="2019821"/>
          <a:ext cx="9624436" cy="384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1EFD15A-76B0-49E5-A37C-459B3ED15813}"/>
              </a:ext>
            </a:extLst>
          </p:cNvPr>
          <p:cNvSpPr/>
          <p:nvPr/>
        </p:nvSpPr>
        <p:spPr>
          <a:xfrm>
            <a:off x="1267691" y="1925782"/>
            <a:ext cx="10292938" cy="42899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8C25E-E43F-4DDE-A26C-B25B3BCB4BE2}"/>
              </a:ext>
            </a:extLst>
          </p:cNvPr>
          <p:cNvSpPr txBox="1"/>
          <p:nvPr/>
        </p:nvSpPr>
        <p:spPr>
          <a:xfrm>
            <a:off x="4323169" y="2539323"/>
            <a:ext cx="3183213" cy="26263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5400" dirty="0"/>
              <a:t>31,410 poems in total</a:t>
            </a:r>
          </a:p>
        </p:txBody>
      </p:sp>
    </p:spTree>
    <p:extLst>
      <p:ext uri="{BB962C8B-B14F-4D97-AF65-F5344CB8AC3E}">
        <p14:creationId xmlns:p14="http://schemas.microsoft.com/office/powerpoint/2010/main" val="122726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bicycle, large, standing&#10;&#10;Description automatically generated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926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Alina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Grubnyak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48660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1D052-7CB3-4997-B9BD-DFBE33BA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used: LSTM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5C4C09-5295-4A37-8250-1C10F496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650552"/>
            <a:ext cx="6912217" cy="5033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2" descr="Keras: the Python deep learning API">
            <a:extLst>
              <a:ext uri="{FF2B5EF4-FFF2-40B4-BE49-F238E27FC236}">
                <a16:creationId xmlns:a16="http://schemas.microsoft.com/office/drawing/2014/main" id="{0BC462CB-BA99-4404-92CF-ADA0499B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13" y="5346487"/>
            <a:ext cx="2715391" cy="7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Model setups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5182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652382"/>
                  </p:ext>
                </p:extLst>
              </p:nvPr>
            </p:nvGraphicFramePr>
            <p:xfrm>
              <a:off x="742059" y="5285929"/>
              <a:ext cx="764160" cy="764160"/>
            </p:xfrm>
            <a:graphic>
              <a:graphicData uri="http://schemas.microsoft.com/office/powerpoint/2016/slidezoom">
                <pslz:sldZm>
                  <pslz:sldZmObj sldId="272" cId="2027991882">
                    <pslz:zmPr id="{1C31839E-7CD0-4DF7-AC1A-CEE8E60F74CD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0" cy="7641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2059" y="5285929"/>
                <a:ext cx="764160" cy="7641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559165"/>
                  </p:ext>
                </p:extLst>
              </p:nvPr>
            </p:nvGraphicFramePr>
            <p:xfrm>
              <a:off x="11155363" y="5285928"/>
              <a:ext cx="764161" cy="764161"/>
            </p:xfrm>
            <a:graphic>
              <a:graphicData uri="http://schemas.microsoft.com/office/powerpoint/2016/slidezoom">
                <pslz:sldZm>
                  <pslz:sldZmObj sldId="274" cId="2664692930">
                    <pslz:zmPr id="{21BF9886-C3CD-49FD-99B1-9B22B42A3DC9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1" cy="76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155363" y="5285928"/>
                <a:ext cx="764161" cy="76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8D6B38B-E958-4C0D-BAD8-E6860F7C49F1}"/>
              </a:ext>
            </a:extLst>
          </p:cNvPr>
          <p:cNvSpPr txBox="1"/>
          <p:nvPr/>
        </p:nvSpPr>
        <p:spPr>
          <a:xfrm>
            <a:off x="1506219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Click for details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14C98-D349-4C76-B050-A7289713BB7B}"/>
              </a:ext>
            </a:extLst>
          </p:cNvPr>
          <p:cNvSpPr txBox="1"/>
          <p:nvPr/>
        </p:nvSpPr>
        <p:spPr>
          <a:xfrm>
            <a:off x="9863534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400" dirty="0"/>
              <a:t>Click for details</a:t>
            </a:r>
          </a:p>
        </p:txBody>
      </p:sp>
      <p:pic>
        <p:nvPicPr>
          <p:cNvPr id="23" name="Picture 2" descr="GitHub - stanfordnlp/GloVe: GloVe model for distributed word ...">
            <a:extLst>
              <a:ext uri="{FF2B5EF4-FFF2-40B4-BE49-F238E27FC236}">
                <a16:creationId xmlns:a16="http://schemas.microsoft.com/office/drawing/2014/main" id="{9FC55796-EE5A-4E39-90A8-434D674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0" y="286603"/>
            <a:ext cx="1439333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973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Office PowerPoint</Application>
  <PresentationFormat>Widescreen</PresentationFormat>
  <Paragraphs>313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</vt:lpstr>
      <vt:lpstr>Generative Poetry</vt:lpstr>
      <vt:lpstr>Objectives</vt:lpstr>
      <vt:lpstr>Why should we care?</vt:lpstr>
      <vt:lpstr>The data</vt:lpstr>
      <vt:lpstr>Poetry dataset</vt:lpstr>
      <vt:lpstr>Poetry dataset</vt:lpstr>
      <vt:lpstr>The models</vt:lpstr>
      <vt:lpstr>Model used: LSTM</vt:lpstr>
      <vt:lpstr>Model setups</vt:lpstr>
      <vt:lpstr>Training process</vt:lpstr>
      <vt:lpstr>The results</vt:lpstr>
      <vt:lpstr>Setup A: Cleaned tokens</vt:lpstr>
      <vt:lpstr>Setup B:  GloVe</vt:lpstr>
      <vt:lpstr>Here’s a demo!</vt:lpstr>
      <vt:lpstr>Observations</vt:lpstr>
      <vt:lpstr>Future work</vt:lpstr>
      <vt:lpstr>To contact me:</vt:lpstr>
      <vt:lpstr>Model setup: LSTM</vt:lpstr>
      <vt:lpstr>Model setup: LSTM with Stanford GloVe embeddings</vt:lpstr>
      <vt:lpstr>LSTM word model (temperature = 0.2)</vt:lpstr>
      <vt:lpstr>LSTM word model (temperature = 0.5)</vt:lpstr>
      <vt:lpstr>LSTM word model (temperature = 0.8)</vt:lpstr>
      <vt:lpstr>LSTM word model (temperature = 1.0)</vt:lpstr>
      <vt:lpstr>Bonus: poems from previous epochs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Poetry</dc:title>
  <dc:creator>Yingzhao</dc:creator>
  <cp:lastModifiedBy>Yingzhao</cp:lastModifiedBy>
  <cp:revision>28</cp:revision>
  <dcterms:created xsi:type="dcterms:W3CDTF">2020-07-02T15:52:09Z</dcterms:created>
  <dcterms:modified xsi:type="dcterms:W3CDTF">2020-07-29T13:03:29Z</dcterms:modified>
</cp:coreProperties>
</file>